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embeddedFontLst>
    <p:embeddedFont>
      <p:font typeface="Quattrocento Sans" charset="-122" pitchFamily="34"/>
      <p:regular r:id="rId19"/>
    </p:embeddedFont>
    <p:embeddedFont>
      <p:font typeface="Sorts Mill Goudy" charset="-122" pitchFamily="34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4A5568"/>
              </a:gs>
              <a:gs pos="50000">
                <a:srgbClr val="4A5568"/>
              </a:gs>
              <a:gs pos="100000">
                <a:srgbClr val="ED8936"/>
              </a:gs>
            </a:gsLst>
            <a:lin ang="2700000" scaled="1"/>
          </a:gradFill>
          <a:ln/>
        </p:spPr>
      </p:sp>
      <p:sp>
        <p:nvSpPr>
          <p:cNvPr id="3" name="Text 1"/>
          <p:cNvSpPr/>
          <p:nvPr/>
        </p:nvSpPr>
        <p:spPr>
          <a:xfrm>
            <a:off x="1137196" y="2790825"/>
            <a:ext cx="991552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5400" b="1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Web Design &amp; Figma Workshop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0" y="3876675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5" name="Text 3"/>
          <p:cNvSpPr/>
          <p:nvPr/>
        </p:nvSpPr>
        <p:spPr>
          <a:xfrm>
            <a:off x="3353991" y="4219575"/>
            <a:ext cx="5486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dirty="0">
                <a:solidFill>
                  <a:srgbClr val="F7FAFC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Build Your First Landing Page from Scratch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064669" y="505777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7859" y="72851"/>
                </a:moveTo>
                <a:lnTo>
                  <a:pt x="95696" y="104887"/>
                </a:lnTo>
                <a:cubicBezTo>
                  <a:pt x="99343" y="106375"/>
                  <a:pt x="103212" y="107156"/>
                  <a:pt x="107156" y="107156"/>
                </a:cubicBezTo>
                <a:cubicBezTo>
                  <a:pt x="111100" y="107156"/>
                  <a:pt x="114970" y="106375"/>
                  <a:pt x="118616" y="104887"/>
                </a:cubicBezTo>
                <a:lnTo>
                  <a:pt x="208806" y="67754"/>
                </a:lnTo>
                <a:cubicBezTo>
                  <a:pt x="212154" y="66377"/>
                  <a:pt x="214313" y="63140"/>
                  <a:pt x="214313" y="59531"/>
                </a:cubicBezTo>
                <a:cubicBezTo>
                  <a:pt x="214313" y="55922"/>
                  <a:pt x="212154" y="52685"/>
                  <a:pt x="208806" y="51308"/>
                </a:cubicBezTo>
                <a:lnTo>
                  <a:pt x="118616" y="14176"/>
                </a:lnTo>
                <a:cubicBezTo>
                  <a:pt x="114970" y="12688"/>
                  <a:pt x="111100" y="11906"/>
                  <a:pt x="107156" y="11906"/>
                </a:cubicBezTo>
                <a:cubicBezTo>
                  <a:pt x="103212" y="11906"/>
                  <a:pt x="99343" y="12688"/>
                  <a:pt x="95696" y="14176"/>
                </a:cubicBezTo>
                <a:lnTo>
                  <a:pt x="5507" y="51308"/>
                </a:lnTo>
                <a:cubicBezTo>
                  <a:pt x="2158" y="52685"/>
                  <a:pt x="0" y="55922"/>
                  <a:pt x="0" y="59531"/>
                </a:cubicBezTo>
                <a:lnTo>
                  <a:pt x="0" y="169664"/>
                </a:lnTo>
                <a:cubicBezTo>
                  <a:pt x="0" y="174613"/>
                  <a:pt x="3981" y="178594"/>
                  <a:pt x="8930" y="178594"/>
                </a:cubicBezTo>
                <a:cubicBezTo>
                  <a:pt x="13878" y="178594"/>
                  <a:pt x="17859" y="174613"/>
                  <a:pt x="17859" y="169664"/>
                </a:cubicBezTo>
                <a:lnTo>
                  <a:pt x="17859" y="72851"/>
                </a:lnTo>
                <a:close/>
                <a:moveTo>
                  <a:pt x="35719" y="99529"/>
                </a:moveTo>
                <a:lnTo>
                  <a:pt x="35719" y="142875"/>
                </a:lnTo>
                <a:cubicBezTo>
                  <a:pt x="35719" y="162595"/>
                  <a:pt x="67717" y="178594"/>
                  <a:pt x="107156" y="178594"/>
                </a:cubicBezTo>
                <a:cubicBezTo>
                  <a:pt x="146596" y="178594"/>
                  <a:pt x="178594" y="162595"/>
                  <a:pt x="178594" y="142875"/>
                </a:cubicBezTo>
                <a:lnTo>
                  <a:pt x="178594" y="99492"/>
                </a:lnTo>
                <a:lnTo>
                  <a:pt x="125425" y="121407"/>
                </a:lnTo>
                <a:cubicBezTo>
                  <a:pt x="119621" y="123788"/>
                  <a:pt x="113444" y="125016"/>
                  <a:pt x="107156" y="125016"/>
                </a:cubicBezTo>
                <a:cubicBezTo>
                  <a:pt x="100868" y="125016"/>
                  <a:pt x="94692" y="123788"/>
                  <a:pt x="88888" y="121407"/>
                </a:cubicBezTo>
                <a:lnTo>
                  <a:pt x="35719" y="99492"/>
                </a:lnTo>
                <a:close/>
              </a:path>
            </a:pathLst>
          </a:custGeom>
          <a:solidFill>
            <a:srgbClr val="F7FAFC"/>
          </a:solidFill>
          <a:ln/>
        </p:spPr>
      </p:sp>
      <p:sp>
        <p:nvSpPr>
          <p:cNvPr id="7" name="Text 5"/>
          <p:cNvSpPr/>
          <p:nvPr/>
        </p:nvSpPr>
        <p:spPr>
          <a:xfrm>
            <a:off x="3324225" y="5019675"/>
            <a:ext cx="1409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Beginner-Friendly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918770" y="5038725"/>
            <a:ext cx="38100" cy="228600"/>
          </a:xfrm>
          <a:custGeom>
            <a:avLst/>
            <a:gdLst/>
            <a:ahLst/>
            <a:cxnLst/>
            <a:rect l="l" t="t" r="r" b="b"/>
            <a:pathLst>
              <a:path w="38100" h="228600">
                <a:moveTo>
                  <a:pt x="0" y="0"/>
                </a:moveTo>
                <a:lnTo>
                  <a:pt x="38100" y="0"/>
                </a:lnTo>
                <a:lnTo>
                  <a:pt x="3810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F7FAFC">
              <a:alpha val="3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5209282" y="50577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ubicBezTo>
                  <a:pt x="0" y="42680"/>
                  <a:pt x="42680" y="0"/>
                  <a:pt x="95250" y="0"/>
                </a:cubicBezTo>
                <a:close/>
                <a:moveTo>
                  <a:pt x="86320" y="44648"/>
                </a:moveTo>
                <a:lnTo>
                  <a:pt x="86320" y="95250"/>
                </a:lnTo>
                <a:cubicBezTo>
                  <a:pt x="86320" y="98227"/>
                  <a:pt x="87809" y="101017"/>
                  <a:pt x="90301" y="102691"/>
                </a:cubicBezTo>
                <a:lnTo>
                  <a:pt x="126020" y="126504"/>
                </a:lnTo>
                <a:cubicBezTo>
                  <a:pt x="130113" y="129257"/>
                  <a:pt x="135657" y="128141"/>
                  <a:pt x="138410" y="124011"/>
                </a:cubicBezTo>
                <a:cubicBezTo>
                  <a:pt x="141163" y="119881"/>
                  <a:pt x="140047" y="114374"/>
                  <a:pt x="135917" y="111621"/>
                </a:cubicBezTo>
                <a:lnTo>
                  <a:pt x="104180" y="90488"/>
                </a:lnTo>
                <a:lnTo>
                  <a:pt x="104180" y="44648"/>
                </a:lnTo>
                <a:cubicBezTo>
                  <a:pt x="104180" y="39700"/>
                  <a:pt x="100199" y="35719"/>
                  <a:pt x="95250" y="35719"/>
                </a:cubicBezTo>
                <a:cubicBezTo>
                  <a:pt x="90301" y="35719"/>
                  <a:pt x="86320" y="39700"/>
                  <a:pt x="86320" y="44648"/>
                </a:cubicBezTo>
                <a:close/>
              </a:path>
            </a:pathLst>
          </a:custGeom>
          <a:solidFill>
            <a:srgbClr val="F7FAFC"/>
          </a:solidFill>
          <a:ln/>
        </p:spPr>
      </p:sp>
      <p:sp>
        <p:nvSpPr>
          <p:cNvPr id="10" name="Text 8"/>
          <p:cNvSpPr/>
          <p:nvPr/>
        </p:nvSpPr>
        <p:spPr>
          <a:xfrm>
            <a:off x="5456932" y="5019675"/>
            <a:ext cx="1466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3-Hour Workshop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104757" y="5038725"/>
            <a:ext cx="38100" cy="228600"/>
          </a:xfrm>
          <a:custGeom>
            <a:avLst/>
            <a:gdLst/>
            <a:ahLst/>
            <a:cxnLst/>
            <a:rect l="l" t="t" r="r" b="b"/>
            <a:pathLst>
              <a:path w="38100" h="228600">
                <a:moveTo>
                  <a:pt x="0" y="0"/>
                </a:moveTo>
                <a:lnTo>
                  <a:pt x="38100" y="0"/>
                </a:lnTo>
                <a:lnTo>
                  <a:pt x="38100" y="228600"/>
                </a:lnTo>
                <a:lnTo>
                  <a:pt x="0" y="228600"/>
                </a:lnTo>
                <a:lnTo>
                  <a:pt x="0" y="0"/>
                </a:lnTo>
                <a:close/>
              </a:path>
            </a:pathLst>
          </a:custGeom>
          <a:solidFill>
            <a:srgbClr val="F7FAFC">
              <a:alpha val="3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7383363" y="505777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0050" y="19794"/>
                </a:moveTo>
                <a:lnTo>
                  <a:pt x="56666" y="68014"/>
                </a:lnTo>
                <a:cubicBezTo>
                  <a:pt x="54955" y="69912"/>
                  <a:pt x="55029" y="72851"/>
                  <a:pt x="56852" y="74675"/>
                </a:cubicBezTo>
                <a:cubicBezTo>
                  <a:pt x="68200" y="86023"/>
                  <a:pt x="86618" y="86023"/>
                  <a:pt x="97966" y="74675"/>
                </a:cubicBezTo>
                <a:lnTo>
                  <a:pt x="109798" y="62843"/>
                </a:lnTo>
                <a:cubicBezTo>
                  <a:pt x="111361" y="61280"/>
                  <a:pt x="113333" y="60424"/>
                  <a:pt x="115342" y="60275"/>
                </a:cubicBezTo>
                <a:cubicBezTo>
                  <a:pt x="117872" y="60052"/>
                  <a:pt x="120476" y="60908"/>
                  <a:pt x="122411" y="62843"/>
                </a:cubicBezTo>
                <a:lnTo>
                  <a:pt x="188119" y="127992"/>
                </a:lnTo>
                <a:lnTo>
                  <a:pt x="214313" y="107156"/>
                </a:lnTo>
                <a:lnTo>
                  <a:pt x="214313" y="0"/>
                </a:lnTo>
                <a:lnTo>
                  <a:pt x="172641" y="23812"/>
                </a:lnTo>
                <a:lnTo>
                  <a:pt x="163785" y="17897"/>
                </a:lnTo>
                <a:cubicBezTo>
                  <a:pt x="157907" y="13990"/>
                  <a:pt x="151023" y="11906"/>
                  <a:pt x="143954" y="11906"/>
                </a:cubicBezTo>
                <a:lnTo>
                  <a:pt x="117760" y="11906"/>
                </a:lnTo>
                <a:cubicBezTo>
                  <a:pt x="117351" y="11906"/>
                  <a:pt x="116904" y="11906"/>
                  <a:pt x="116495" y="11943"/>
                </a:cubicBezTo>
                <a:cubicBezTo>
                  <a:pt x="110207" y="12278"/>
                  <a:pt x="104291" y="15106"/>
                  <a:pt x="100050" y="19794"/>
                </a:cubicBezTo>
                <a:close/>
                <a:moveTo>
                  <a:pt x="43383" y="56071"/>
                </a:moveTo>
                <a:lnTo>
                  <a:pt x="83121" y="11906"/>
                </a:lnTo>
                <a:lnTo>
                  <a:pt x="68387" y="11906"/>
                </a:lnTo>
                <a:cubicBezTo>
                  <a:pt x="58899" y="11906"/>
                  <a:pt x="49820" y="15664"/>
                  <a:pt x="43123" y="22361"/>
                </a:cubicBezTo>
                <a:lnTo>
                  <a:pt x="0" y="71438"/>
                </a:lnTo>
                <a:lnTo>
                  <a:pt x="0" y="202406"/>
                </a:lnTo>
                <a:lnTo>
                  <a:pt x="53578" y="151805"/>
                </a:lnTo>
                <a:lnTo>
                  <a:pt x="58192" y="155637"/>
                </a:lnTo>
                <a:cubicBezTo>
                  <a:pt x="66749" y="162781"/>
                  <a:pt x="77539" y="166688"/>
                  <a:pt x="88664" y="166688"/>
                </a:cubicBezTo>
                <a:lnTo>
                  <a:pt x="94506" y="166688"/>
                </a:lnTo>
                <a:lnTo>
                  <a:pt x="91901" y="164083"/>
                </a:lnTo>
                <a:cubicBezTo>
                  <a:pt x="88404" y="160586"/>
                  <a:pt x="88404" y="154930"/>
                  <a:pt x="91901" y="151470"/>
                </a:cubicBezTo>
                <a:cubicBezTo>
                  <a:pt x="95399" y="148010"/>
                  <a:pt x="101054" y="147972"/>
                  <a:pt x="104515" y="151470"/>
                </a:cubicBezTo>
                <a:lnTo>
                  <a:pt x="119769" y="166725"/>
                </a:lnTo>
                <a:lnTo>
                  <a:pt x="123118" y="166725"/>
                </a:lnTo>
                <a:cubicBezTo>
                  <a:pt x="130225" y="166725"/>
                  <a:pt x="137182" y="165125"/>
                  <a:pt x="143508" y="162148"/>
                </a:cubicBezTo>
                <a:lnTo>
                  <a:pt x="133573" y="152177"/>
                </a:lnTo>
                <a:cubicBezTo>
                  <a:pt x="130076" y="148679"/>
                  <a:pt x="130076" y="143024"/>
                  <a:pt x="133573" y="139564"/>
                </a:cubicBezTo>
                <a:cubicBezTo>
                  <a:pt x="137071" y="136103"/>
                  <a:pt x="142726" y="136066"/>
                  <a:pt x="146186" y="139564"/>
                </a:cubicBezTo>
                <a:lnTo>
                  <a:pt x="158093" y="151470"/>
                </a:lnTo>
                <a:lnTo>
                  <a:pt x="164604" y="144959"/>
                </a:lnTo>
                <a:cubicBezTo>
                  <a:pt x="167915" y="141647"/>
                  <a:pt x="168883" y="136847"/>
                  <a:pt x="167432" y="132643"/>
                </a:cubicBezTo>
                <a:lnTo>
                  <a:pt x="116123" y="81744"/>
                </a:lnTo>
                <a:lnTo>
                  <a:pt x="110579" y="87288"/>
                </a:lnTo>
                <a:cubicBezTo>
                  <a:pt x="92236" y="105631"/>
                  <a:pt x="62545" y="105631"/>
                  <a:pt x="44202" y="87288"/>
                </a:cubicBezTo>
                <a:cubicBezTo>
                  <a:pt x="35644" y="78730"/>
                  <a:pt x="35309" y="65001"/>
                  <a:pt x="43383" y="56034"/>
                </a:cubicBezTo>
                <a:close/>
              </a:path>
            </a:pathLst>
          </a:custGeom>
          <a:solidFill>
            <a:srgbClr val="F7FAFC"/>
          </a:solidFill>
          <a:ln/>
        </p:spPr>
      </p:sp>
      <p:sp>
        <p:nvSpPr>
          <p:cNvPr id="13" name="Text 11"/>
          <p:cNvSpPr/>
          <p:nvPr/>
        </p:nvSpPr>
        <p:spPr>
          <a:xfrm>
            <a:off x="7642920" y="5019675"/>
            <a:ext cx="1543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Hands-On Learning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spc="60" kern="0" dirty="0">
                <a:solidFill>
                  <a:srgbClr val="ED893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Workshop Overview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What We'll Learn Today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466850"/>
            <a:ext cx="3609975" cy="4419600"/>
          </a:xfrm>
          <a:custGeom>
            <a:avLst/>
            <a:gdLst/>
            <a:ahLst/>
            <a:cxnLst/>
            <a:rect l="l" t="t" r="r" b="b"/>
            <a:pathLst>
              <a:path w="3609975" h="4419600">
                <a:moveTo>
                  <a:pt x="38100" y="0"/>
                </a:moveTo>
                <a:lnTo>
                  <a:pt x="3571875" y="0"/>
                </a:lnTo>
                <a:cubicBezTo>
                  <a:pt x="3592903" y="0"/>
                  <a:pt x="3609975" y="17072"/>
                  <a:pt x="3609975" y="38100"/>
                </a:cubicBezTo>
                <a:lnTo>
                  <a:pt x="3609975" y="4267187"/>
                </a:lnTo>
                <a:cubicBezTo>
                  <a:pt x="3609975" y="4351362"/>
                  <a:pt x="3541737" y="4419600"/>
                  <a:pt x="3457562" y="4419600"/>
                </a:cubicBezTo>
                <a:lnTo>
                  <a:pt x="152413" y="4419600"/>
                </a:lnTo>
                <a:cubicBezTo>
                  <a:pt x="68238" y="4419600"/>
                  <a:pt x="0" y="4351362"/>
                  <a:pt x="0" y="4267187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81000" y="1466850"/>
            <a:ext cx="3609975" cy="38100"/>
          </a:xfrm>
          <a:custGeom>
            <a:avLst/>
            <a:gdLst/>
            <a:ahLst/>
            <a:cxnLst/>
            <a:rect l="l" t="t" r="r" b="b"/>
            <a:pathLst>
              <a:path w="3609975" h="38100">
                <a:moveTo>
                  <a:pt x="38100" y="0"/>
                </a:moveTo>
                <a:lnTo>
                  <a:pt x="3571875" y="0"/>
                </a:lnTo>
                <a:cubicBezTo>
                  <a:pt x="3592903" y="0"/>
                  <a:pt x="3609975" y="17072"/>
                  <a:pt x="3609975" y="38100"/>
                </a:cubicBezTo>
                <a:lnTo>
                  <a:pt x="360997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17907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7" name="Text 5"/>
          <p:cNvSpPr/>
          <p:nvPr/>
        </p:nvSpPr>
        <p:spPr>
          <a:xfrm>
            <a:off x="614363" y="1790700"/>
            <a:ext cx="7524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47800" y="1943100"/>
            <a:ext cx="2000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Web Design Basics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85800" y="2628900"/>
            <a:ext cx="30861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4A556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Understand what makes landing pages effective and learn the core visual design principles that professionals use every day.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04850" y="40100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1" name="Text 9"/>
          <p:cNvSpPr/>
          <p:nvPr/>
        </p:nvSpPr>
        <p:spPr>
          <a:xfrm>
            <a:off x="990600" y="3971925"/>
            <a:ext cx="1562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Landing page anatomy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04850" y="43529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3" name="Text 11"/>
          <p:cNvSpPr/>
          <p:nvPr/>
        </p:nvSpPr>
        <p:spPr>
          <a:xfrm>
            <a:off x="990600" y="4314825"/>
            <a:ext cx="1123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Visual hierarchy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04850" y="46958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5" name="Text 13"/>
          <p:cNvSpPr/>
          <p:nvPr/>
        </p:nvSpPr>
        <p:spPr>
          <a:xfrm>
            <a:off x="990600" y="4657725"/>
            <a:ext cx="1495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Real-world examples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85800" y="5119688"/>
            <a:ext cx="3000375" cy="9525"/>
          </a:xfrm>
          <a:custGeom>
            <a:avLst/>
            <a:gdLst/>
            <a:ahLst/>
            <a:cxnLst/>
            <a:rect l="l" t="t" r="r" b="b"/>
            <a:pathLst>
              <a:path w="3000375" h="9525">
                <a:moveTo>
                  <a:pt x="0" y="0"/>
                </a:moveTo>
                <a:lnTo>
                  <a:pt x="3000375" y="0"/>
                </a:lnTo>
                <a:lnTo>
                  <a:pt x="3000375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17" name="Shape 15"/>
          <p:cNvSpPr/>
          <p:nvPr/>
        </p:nvSpPr>
        <p:spPr>
          <a:xfrm>
            <a:off x="704850" y="53911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118256" y="0"/>
                  <a:pt x="152400" y="34144"/>
                  <a:pt x="152400" y="76200"/>
                </a:cubicBezTo>
                <a:cubicBezTo>
                  <a:pt x="152400" y="118256"/>
                  <a:pt x="118256" y="152400"/>
                  <a:pt x="76200" y="152400"/>
                </a:cubicBezTo>
                <a:cubicBezTo>
                  <a:pt x="34144" y="152400"/>
                  <a:pt x="0" y="118256"/>
                  <a:pt x="0" y="76200"/>
                </a:cubicBezTo>
                <a:cubicBezTo>
                  <a:pt x="0" y="34144"/>
                  <a:pt x="34144" y="0"/>
                  <a:pt x="76200" y="0"/>
                </a:cubicBezTo>
                <a:close/>
                <a:moveTo>
                  <a:pt x="69056" y="35719"/>
                </a:moveTo>
                <a:lnTo>
                  <a:pt x="69056" y="76200"/>
                </a:lnTo>
                <a:cubicBezTo>
                  <a:pt x="69056" y="78581"/>
                  <a:pt x="70247" y="80814"/>
                  <a:pt x="72241" y="82153"/>
                </a:cubicBezTo>
                <a:lnTo>
                  <a:pt x="100816" y="101203"/>
                </a:lnTo>
                <a:cubicBezTo>
                  <a:pt x="104090" y="103406"/>
                  <a:pt x="108525" y="102513"/>
                  <a:pt x="110728" y="99209"/>
                </a:cubicBezTo>
                <a:cubicBezTo>
                  <a:pt x="112931" y="95905"/>
                  <a:pt x="112038" y="91500"/>
                  <a:pt x="108734" y="89297"/>
                </a:cubicBezTo>
                <a:lnTo>
                  <a:pt x="83344" y="72390"/>
                </a:lnTo>
                <a:lnTo>
                  <a:pt x="83344" y="35719"/>
                </a:lnTo>
                <a:cubicBezTo>
                  <a:pt x="83344" y="31760"/>
                  <a:pt x="80159" y="28575"/>
                  <a:pt x="76200" y="28575"/>
                </a:cubicBezTo>
                <a:cubicBezTo>
                  <a:pt x="72241" y="28575"/>
                  <a:pt x="69056" y="31760"/>
                  <a:pt x="69056" y="35719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18" name="Text 16"/>
          <p:cNvSpPr/>
          <p:nvPr/>
        </p:nvSpPr>
        <p:spPr>
          <a:xfrm>
            <a:off x="952500" y="5353050"/>
            <a:ext cx="106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A0AEC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30-40 minutes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292501" y="1466850"/>
            <a:ext cx="3609975" cy="4419600"/>
          </a:xfrm>
          <a:custGeom>
            <a:avLst/>
            <a:gdLst/>
            <a:ahLst/>
            <a:cxnLst/>
            <a:rect l="l" t="t" r="r" b="b"/>
            <a:pathLst>
              <a:path w="3609975" h="4419600">
                <a:moveTo>
                  <a:pt x="38100" y="0"/>
                </a:moveTo>
                <a:lnTo>
                  <a:pt x="3571875" y="0"/>
                </a:lnTo>
                <a:cubicBezTo>
                  <a:pt x="3592903" y="0"/>
                  <a:pt x="3609975" y="17072"/>
                  <a:pt x="3609975" y="38100"/>
                </a:cubicBezTo>
                <a:lnTo>
                  <a:pt x="3609975" y="4267187"/>
                </a:lnTo>
                <a:cubicBezTo>
                  <a:pt x="3609975" y="4351362"/>
                  <a:pt x="3541737" y="4419600"/>
                  <a:pt x="3457562" y="4419600"/>
                </a:cubicBezTo>
                <a:lnTo>
                  <a:pt x="152413" y="4419600"/>
                </a:lnTo>
                <a:cubicBezTo>
                  <a:pt x="68238" y="4419600"/>
                  <a:pt x="0" y="4351362"/>
                  <a:pt x="0" y="4267187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292501" y="1466850"/>
            <a:ext cx="3609975" cy="38100"/>
          </a:xfrm>
          <a:custGeom>
            <a:avLst/>
            <a:gdLst/>
            <a:ahLst/>
            <a:cxnLst/>
            <a:rect l="l" t="t" r="r" b="b"/>
            <a:pathLst>
              <a:path w="3609975" h="38100">
                <a:moveTo>
                  <a:pt x="38100" y="0"/>
                </a:moveTo>
                <a:lnTo>
                  <a:pt x="3571875" y="0"/>
                </a:lnTo>
                <a:cubicBezTo>
                  <a:pt x="3592903" y="0"/>
                  <a:pt x="3609975" y="17072"/>
                  <a:pt x="3609975" y="38100"/>
                </a:cubicBezTo>
                <a:lnTo>
                  <a:pt x="360997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21" name="Shape 19"/>
          <p:cNvSpPr/>
          <p:nvPr/>
        </p:nvSpPr>
        <p:spPr>
          <a:xfrm>
            <a:off x="4597301" y="17907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22" name="Text 20"/>
          <p:cNvSpPr/>
          <p:nvPr/>
        </p:nvSpPr>
        <p:spPr>
          <a:xfrm>
            <a:off x="4525863" y="1790700"/>
            <a:ext cx="7524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359301" y="1943100"/>
            <a:ext cx="21431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Figma Fundamentals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597301" y="2768203"/>
            <a:ext cx="30861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4A556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Get comfortable with Figma's interface and master the essential tools you'll need to bring your design ideas to life.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616351" y="387072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26" name="Text 24"/>
          <p:cNvSpPr/>
          <p:nvPr/>
        </p:nvSpPr>
        <p:spPr>
          <a:xfrm>
            <a:off x="4902101" y="3832622"/>
            <a:ext cx="962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Interface tour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616351" y="421362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28" name="Text 26"/>
          <p:cNvSpPr/>
          <p:nvPr/>
        </p:nvSpPr>
        <p:spPr>
          <a:xfrm>
            <a:off x="4902101" y="4175522"/>
            <a:ext cx="1009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Essential tools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616351" y="455652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30" name="Text 28"/>
          <p:cNvSpPr/>
          <p:nvPr/>
        </p:nvSpPr>
        <p:spPr>
          <a:xfrm>
            <a:off x="4902101" y="4518422"/>
            <a:ext cx="1057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Styles &amp; assets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597301" y="5119688"/>
            <a:ext cx="3000375" cy="9525"/>
          </a:xfrm>
          <a:custGeom>
            <a:avLst/>
            <a:gdLst/>
            <a:ahLst/>
            <a:cxnLst/>
            <a:rect l="l" t="t" r="r" b="b"/>
            <a:pathLst>
              <a:path w="3000375" h="9525">
                <a:moveTo>
                  <a:pt x="0" y="0"/>
                </a:moveTo>
                <a:lnTo>
                  <a:pt x="3000375" y="0"/>
                </a:lnTo>
                <a:lnTo>
                  <a:pt x="3000375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32" name="Shape 30"/>
          <p:cNvSpPr/>
          <p:nvPr/>
        </p:nvSpPr>
        <p:spPr>
          <a:xfrm>
            <a:off x="4616351" y="53911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118256" y="0"/>
                  <a:pt x="152400" y="34144"/>
                  <a:pt x="152400" y="76200"/>
                </a:cubicBezTo>
                <a:cubicBezTo>
                  <a:pt x="152400" y="118256"/>
                  <a:pt x="118256" y="152400"/>
                  <a:pt x="76200" y="152400"/>
                </a:cubicBezTo>
                <a:cubicBezTo>
                  <a:pt x="34144" y="152400"/>
                  <a:pt x="0" y="118256"/>
                  <a:pt x="0" y="76200"/>
                </a:cubicBezTo>
                <a:cubicBezTo>
                  <a:pt x="0" y="34144"/>
                  <a:pt x="34144" y="0"/>
                  <a:pt x="76200" y="0"/>
                </a:cubicBezTo>
                <a:close/>
                <a:moveTo>
                  <a:pt x="69056" y="35719"/>
                </a:moveTo>
                <a:lnTo>
                  <a:pt x="69056" y="76200"/>
                </a:lnTo>
                <a:cubicBezTo>
                  <a:pt x="69056" y="78581"/>
                  <a:pt x="70247" y="80814"/>
                  <a:pt x="72241" y="82153"/>
                </a:cubicBezTo>
                <a:lnTo>
                  <a:pt x="100816" y="101203"/>
                </a:lnTo>
                <a:cubicBezTo>
                  <a:pt x="104090" y="103406"/>
                  <a:pt x="108525" y="102513"/>
                  <a:pt x="110728" y="99209"/>
                </a:cubicBezTo>
                <a:cubicBezTo>
                  <a:pt x="112931" y="95905"/>
                  <a:pt x="112038" y="91500"/>
                  <a:pt x="108734" y="89297"/>
                </a:cubicBezTo>
                <a:lnTo>
                  <a:pt x="83344" y="72390"/>
                </a:lnTo>
                <a:lnTo>
                  <a:pt x="83344" y="35719"/>
                </a:lnTo>
                <a:cubicBezTo>
                  <a:pt x="83344" y="31760"/>
                  <a:pt x="80159" y="28575"/>
                  <a:pt x="76200" y="28575"/>
                </a:cubicBezTo>
                <a:cubicBezTo>
                  <a:pt x="72241" y="28575"/>
                  <a:pt x="69056" y="31760"/>
                  <a:pt x="69056" y="35719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33" name="Text 31"/>
          <p:cNvSpPr/>
          <p:nvPr/>
        </p:nvSpPr>
        <p:spPr>
          <a:xfrm>
            <a:off x="4864001" y="5353050"/>
            <a:ext cx="106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A0AEC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40-50 minutes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204150" y="1466850"/>
            <a:ext cx="3609975" cy="4419600"/>
          </a:xfrm>
          <a:custGeom>
            <a:avLst/>
            <a:gdLst/>
            <a:ahLst/>
            <a:cxnLst/>
            <a:rect l="l" t="t" r="r" b="b"/>
            <a:pathLst>
              <a:path w="3609975" h="4419600">
                <a:moveTo>
                  <a:pt x="38100" y="0"/>
                </a:moveTo>
                <a:lnTo>
                  <a:pt x="3571875" y="0"/>
                </a:lnTo>
                <a:cubicBezTo>
                  <a:pt x="3592903" y="0"/>
                  <a:pt x="3609975" y="17072"/>
                  <a:pt x="3609975" y="38100"/>
                </a:cubicBezTo>
                <a:lnTo>
                  <a:pt x="3609975" y="4267187"/>
                </a:lnTo>
                <a:cubicBezTo>
                  <a:pt x="3609975" y="4351362"/>
                  <a:pt x="3541737" y="4419600"/>
                  <a:pt x="3457562" y="4419600"/>
                </a:cubicBezTo>
                <a:lnTo>
                  <a:pt x="152413" y="4419600"/>
                </a:lnTo>
                <a:cubicBezTo>
                  <a:pt x="68238" y="4419600"/>
                  <a:pt x="0" y="4351362"/>
                  <a:pt x="0" y="4267187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8204150" y="1466850"/>
            <a:ext cx="3609975" cy="38100"/>
          </a:xfrm>
          <a:custGeom>
            <a:avLst/>
            <a:gdLst/>
            <a:ahLst/>
            <a:cxnLst/>
            <a:rect l="l" t="t" r="r" b="b"/>
            <a:pathLst>
              <a:path w="3609975" h="38100">
                <a:moveTo>
                  <a:pt x="38100" y="0"/>
                </a:moveTo>
                <a:lnTo>
                  <a:pt x="3571875" y="0"/>
                </a:lnTo>
                <a:cubicBezTo>
                  <a:pt x="3592903" y="0"/>
                  <a:pt x="3609975" y="17072"/>
                  <a:pt x="3609975" y="38100"/>
                </a:cubicBezTo>
                <a:lnTo>
                  <a:pt x="360997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36" name="Shape 34"/>
          <p:cNvSpPr/>
          <p:nvPr/>
        </p:nvSpPr>
        <p:spPr>
          <a:xfrm>
            <a:off x="8508950" y="17907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37" name="Text 35"/>
          <p:cNvSpPr/>
          <p:nvPr/>
        </p:nvSpPr>
        <p:spPr>
          <a:xfrm>
            <a:off x="8437513" y="1790700"/>
            <a:ext cx="7524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03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9270950" y="1943100"/>
            <a:ext cx="16478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Build Your Page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508950" y="2628900"/>
            <a:ext cx="30861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4A556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Apply everything you've learned by building a complete landing page from scratch, with guided step-by-step instruction.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528000" y="40100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41" name="Text 39"/>
          <p:cNvSpPr/>
          <p:nvPr/>
        </p:nvSpPr>
        <p:spPr>
          <a:xfrm>
            <a:off x="8813750" y="3971925"/>
            <a:ext cx="1343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Define your project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528000" y="43529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43" name="Text 41"/>
          <p:cNvSpPr/>
          <p:nvPr/>
        </p:nvSpPr>
        <p:spPr>
          <a:xfrm>
            <a:off x="8813750" y="4314825"/>
            <a:ext cx="1152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Wireframe to UI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528000" y="46958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45" name="Text 43"/>
          <p:cNvSpPr/>
          <p:nvPr/>
        </p:nvSpPr>
        <p:spPr>
          <a:xfrm>
            <a:off x="8813750" y="4657725"/>
            <a:ext cx="118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Complete design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508950" y="5119688"/>
            <a:ext cx="3000375" cy="9525"/>
          </a:xfrm>
          <a:custGeom>
            <a:avLst/>
            <a:gdLst/>
            <a:ahLst/>
            <a:cxnLst/>
            <a:rect l="l" t="t" r="r" b="b"/>
            <a:pathLst>
              <a:path w="3000375" h="9525">
                <a:moveTo>
                  <a:pt x="0" y="0"/>
                </a:moveTo>
                <a:lnTo>
                  <a:pt x="3000375" y="0"/>
                </a:lnTo>
                <a:lnTo>
                  <a:pt x="3000375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/>
        </p:spPr>
      </p:sp>
      <p:sp>
        <p:nvSpPr>
          <p:cNvPr id="47" name="Shape 45"/>
          <p:cNvSpPr/>
          <p:nvPr/>
        </p:nvSpPr>
        <p:spPr>
          <a:xfrm>
            <a:off x="8528000" y="53911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118256" y="0"/>
                  <a:pt x="152400" y="34144"/>
                  <a:pt x="152400" y="76200"/>
                </a:cubicBezTo>
                <a:cubicBezTo>
                  <a:pt x="152400" y="118256"/>
                  <a:pt x="118256" y="152400"/>
                  <a:pt x="76200" y="152400"/>
                </a:cubicBezTo>
                <a:cubicBezTo>
                  <a:pt x="34144" y="152400"/>
                  <a:pt x="0" y="118256"/>
                  <a:pt x="0" y="76200"/>
                </a:cubicBezTo>
                <a:cubicBezTo>
                  <a:pt x="0" y="34144"/>
                  <a:pt x="34144" y="0"/>
                  <a:pt x="76200" y="0"/>
                </a:cubicBezTo>
                <a:close/>
                <a:moveTo>
                  <a:pt x="69056" y="35719"/>
                </a:moveTo>
                <a:lnTo>
                  <a:pt x="69056" y="76200"/>
                </a:lnTo>
                <a:cubicBezTo>
                  <a:pt x="69056" y="78581"/>
                  <a:pt x="70247" y="80814"/>
                  <a:pt x="72241" y="82153"/>
                </a:cubicBezTo>
                <a:lnTo>
                  <a:pt x="100816" y="101203"/>
                </a:lnTo>
                <a:cubicBezTo>
                  <a:pt x="104090" y="103406"/>
                  <a:pt x="108525" y="102513"/>
                  <a:pt x="110728" y="99209"/>
                </a:cubicBezTo>
                <a:cubicBezTo>
                  <a:pt x="112931" y="95905"/>
                  <a:pt x="112038" y="91500"/>
                  <a:pt x="108734" y="89297"/>
                </a:cubicBezTo>
                <a:lnTo>
                  <a:pt x="83344" y="72390"/>
                </a:lnTo>
                <a:lnTo>
                  <a:pt x="83344" y="35719"/>
                </a:lnTo>
                <a:cubicBezTo>
                  <a:pt x="83344" y="31760"/>
                  <a:pt x="80159" y="28575"/>
                  <a:pt x="76200" y="28575"/>
                </a:cubicBezTo>
                <a:cubicBezTo>
                  <a:pt x="72241" y="28575"/>
                  <a:pt x="69056" y="31760"/>
                  <a:pt x="69056" y="35719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48" name="Text 46"/>
          <p:cNvSpPr/>
          <p:nvPr/>
        </p:nvSpPr>
        <p:spPr>
          <a:xfrm>
            <a:off x="8775650" y="535305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A0AEC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90-100 minutes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381000" y="6115050"/>
            <a:ext cx="11430000" cy="666750"/>
          </a:xfrm>
          <a:custGeom>
            <a:avLst/>
            <a:gdLst/>
            <a:ahLst/>
            <a:cxnLst/>
            <a:rect l="l" t="t" r="r" b="b"/>
            <a:pathLst>
              <a:path w="11430000" h="666750">
                <a:moveTo>
                  <a:pt x="114301" y="0"/>
                </a:moveTo>
                <a:lnTo>
                  <a:pt x="11315699" y="0"/>
                </a:lnTo>
                <a:cubicBezTo>
                  <a:pt x="11378826" y="0"/>
                  <a:pt x="11430000" y="51174"/>
                  <a:pt x="11430000" y="114301"/>
                </a:cubicBezTo>
                <a:lnTo>
                  <a:pt x="11430000" y="552449"/>
                </a:lnTo>
                <a:cubicBezTo>
                  <a:pt x="11430000" y="615576"/>
                  <a:pt x="11378826" y="666750"/>
                  <a:pt x="11315699" y="666750"/>
                </a:cubicBezTo>
                <a:lnTo>
                  <a:pt x="114301" y="666750"/>
                </a:lnTo>
                <a:cubicBezTo>
                  <a:pt x="51174" y="666750"/>
                  <a:pt x="0" y="615576"/>
                  <a:pt x="0" y="552449"/>
                </a:cubicBezTo>
                <a:lnTo>
                  <a:pt x="0" y="114301"/>
                </a:lnTo>
                <a:cubicBezTo>
                  <a:pt x="0" y="51217"/>
                  <a:pt x="51217" y="0"/>
                  <a:pt x="114301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50" name="Shape 48"/>
          <p:cNvSpPr/>
          <p:nvPr/>
        </p:nvSpPr>
        <p:spPr>
          <a:xfrm>
            <a:off x="645319" y="6305550"/>
            <a:ext cx="214313" cy="285750"/>
          </a:xfrm>
          <a:custGeom>
            <a:avLst/>
            <a:gdLst/>
            <a:ahLst/>
            <a:cxnLst/>
            <a:rect l="l" t="t" r="r" b="b"/>
            <a:pathLst>
              <a:path w="214313" h="285750">
                <a:moveTo>
                  <a:pt x="163469" y="214313"/>
                </a:moveTo>
                <a:cubicBezTo>
                  <a:pt x="167543" y="201867"/>
                  <a:pt x="175692" y="190593"/>
                  <a:pt x="184900" y="180882"/>
                </a:cubicBezTo>
                <a:cubicBezTo>
                  <a:pt x="203150" y="161683"/>
                  <a:pt x="214312" y="135731"/>
                  <a:pt x="214312" y="107156"/>
                </a:cubicBezTo>
                <a:cubicBezTo>
                  <a:pt x="214312" y="47997"/>
                  <a:pt x="166315" y="0"/>
                  <a:pt x="107156" y="0"/>
                </a:cubicBezTo>
                <a:cubicBezTo>
                  <a:pt x="47997" y="0"/>
                  <a:pt x="0" y="47997"/>
                  <a:pt x="0" y="107156"/>
                </a:cubicBezTo>
                <a:cubicBezTo>
                  <a:pt x="0" y="135731"/>
                  <a:pt x="11162" y="161683"/>
                  <a:pt x="29412" y="180882"/>
                </a:cubicBezTo>
                <a:cubicBezTo>
                  <a:pt x="38621" y="190593"/>
                  <a:pt x="46825" y="201867"/>
                  <a:pt x="50843" y="214313"/>
                </a:cubicBezTo>
                <a:lnTo>
                  <a:pt x="163413" y="214313"/>
                </a:lnTo>
                <a:close/>
                <a:moveTo>
                  <a:pt x="160734" y="241102"/>
                </a:moveTo>
                <a:lnTo>
                  <a:pt x="53578" y="241102"/>
                </a:lnTo>
                <a:lnTo>
                  <a:pt x="53578" y="250031"/>
                </a:lnTo>
                <a:cubicBezTo>
                  <a:pt x="53578" y="274700"/>
                  <a:pt x="73558" y="294680"/>
                  <a:pt x="98227" y="294680"/>
                </a:cubicBezTo>
                <a:lnTo>
                  <a:pt x="116086" y="294680"/>
                </a:lnTo>
                <a:cubicBezTo>
                  <a:pt x="140754" y="294680"/>
                  <a:pt x="160734" y="274700"/>
                  <a:pt x="160734" y="250031"/>
                </a:cubicBezTo>
                <a:lnTo>
                  <a:pt x="160734" y="241102"/>
                </a:lnTo>
                <a:close/>
                <a:moveTo>
                  <a:pt x="102691" y="62508"/>
                </a:moveTo>
                <a:cubicBezTo>
                  <a:pt x="80479" y="62508"/>
                  <a:pt x="62508" y="80479"/>
                  <a:pt x="62508" y="102691"/>
                </a:cubicBezTo>
                <a:cubicBezTo>
                  <a:pt x="62508" y="110114"/>
                  <a:pt x="56536" y="116086"/>
                  <a:pt x="49113" y="116086"/>
                </a:cubicBezTo>
                <a:cubicBezTo>
                  <a:pt x="41690" y="116086"/>
                  <a:pt x="35719" y="110114"/>
                  <a:pt x="35719" y="102691"/>
                </a:cubicBezTo>
                <a:cubicBezTo>
                  <a:pt x="35719" y="65689"/>
                  <a:pt x="65689" y="35719"/>
                  <a:pt x="102691" y="35719"/>
                </a:cubicBezTo>
                <a:cubicBezTo>
                  <a:pt x="110114" y="35719"/>
                  <a:pt x="116086" y="41690"/>
                  <a:pt x="116086" y="49113"/>
                </a:cubicBezTo>
                <a:cubicBezTo>
                  <a:pt x="116086" y="56536"/>
                  <a:pt x="110114" y="62508"/>
                  <a:pt x="102691" y="62508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51" name="Text 49"/>
          <p:cNvSpPr/>
          <p:nvPr/>
        </p:nvSpPr>
        <p:spPr>
          <a:xfrm>
            <a:off x="1081088" y="6310313"/>
            <a:ext cx="84772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Workshop Style:</a:t>
            </a:r>
            <a:pPr>
              <a:lnSpc>
                <a:spcPct val="130000"/>
              </a:lnSpc>
            </a:pPr>
            <a:r>
              <a:rPr lang="en-US" sz="1350" dirty="0">
                <a:solidFill>
                  <a:srgbClr val="2D374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Mixed levels welcome! Beginners follow step-by-step, advanced learners explore extra challenges.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ED8936"/>
              </a:gs>
              <a:gs pos="100000">
                <a:srgbClr val="ED8936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381000" y="1819275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cubicBezTo>
                  <a:pt x="591280" y="0"/>
                  <a:pt x="762000" y="170720"/>
                  <a:pt x="762000" y="381000"/>
                </a:cubicBezTo>
                <a:lnTo>
                  <a:pt x="762000" y="381000"/>
                </a:lnTo>
                <a:cubicBezTo>
                  <a:pt x="762000" y="591280"/>
                  <a:pt x="591280" y="762000"/>
                  <a:pt x="381000" y="762000"/>
                </a:cubicBezTo>
                <a:lnTo>
                  <a:pt x="381000" y="762000"/>
                </a:lnTo>
                <a:cubicBezTo>
                  <a:pt x="170720" y="762000"/>
                  <a:pt x="0" y="591280"/>
                  <a:pt x="0" y="381000"/>
                </a:cubicBezTo>
                <a:lnTo>
                  <a:pt x="0" y="381000"/>
                </a:lnTo>
                <a:cubicBezTo>
                  <a:pt x="0" y="170720"/>
                  <a:pt x="170720" y="0"/>
                  <a:pt x="38100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295275" y="1819275"/>
            <a:ext cx="9334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ED893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295400" y="2181225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381000" y="2809875"/>
            <a:ext cx="7962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Web Design Basics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81000" y="3895725"/>
            <a:ext cx="7762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dirty="0">
                <a:solidFill>
                  <a:srgbClr val="FFFFFF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Understanding Landing Pages &amp; Visual Principles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81000" y="4543425"/>
            <a:ext cx="1495425" cy="495300"/>
          </a:xfrm>
          <a:custGeom>
            <a:avLst/>
            <a:gdLst/>
            <a:ahLst/>
            <a:cxnLst/>
            <a:rect l="l" t="t" r="r" b="b"/>
            <a:pathLst>
              <a:path w="1495425" h="495300">
                <a:moveTo>
                  <a:pt x="76202" y="0"/>
                </a:moveTo>
                <a:lnTo>
                  <a:pt x="1419223" y="0"/>
                </a:lnTo>
                <a:cubicBezTo>
                  <a:pt x="1461308" y="0"/>
                  <a:pt x="1495425" y="34117"/>
                  <a:pt x="1495425" y="76202"/>
                </a:cubicBezTo>
                <a:lnTo>
                  <a:pt x="1495425" y="419098"/>
                </a:lnTo>
                <a:cubicBezTo>
                  <a:pt x="1495425" y="461183"/>
                  <a:pt x="1461308" y="495300"/>
                  <a:pt x="1419223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666750" y="46958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86506" y="1935"/>
                </a:moveTo>
                <a:cubicBezTo>
                  <a:pt x="92050" y="-633"/>
                  <a:pt x="98450" y="-633"/>
                  <a:pt x="103994" y="1935"/>
                </a:cubicBezTo>
                <a:lnTo>
                  <a:pt x="185328" y="39514"/>
                </a:lnTo>
                <a:cubicBezTo>
                  <a:pt x="188491" y="40965"/>
                  <a:pt x="190500" y="44128"/>
                  <a:pt x="190500" y="47625"/>
                </a:cubicBezTo>
                <a:cubicBezTo>
                  <a:pt x="190500" y="51122"/>
                  <a:pt x="188491" y="54285"/>
                  <a:pt x="185328" y="55736"/>
                </a:cubicBezTo>
                <a:lnTo>
                  <a:pt x="103994" y="93315"/>
                </a:lnTo>
                <a:cubicBezTo>
                  <a:pt x="98450" y="95883"/>
                  <a:pt x="92050" y="95883"/>
                  <a:pt x="86506" y="93315"/>
                </a:cubicBezTo>
                <a:lnTo>
                  <a:pt x="5172" y="55736"/>
                </a:lnTo>
                <a:cubicBezTo>
                  <a:pt x="2009" y="54248"/>
                  <a:pt x="0" y="51085"/>
                  <a:pt x="0" y="47625"/>
                </a:cubicBezTo>
                <a:cubicBezTo>
                  <a:pt x="0" y="44165"/>
                  <a:pt x="2009" y="40965"/>
                  <a:pt x="5172" y="39514"/>
                </a:cubicBezTo>
                <a:lnTo>
                  <a:pt x="86506" y="1935"/>
                </a:lnTo>
                <a:close/>
                <a:moveTo>
                  <a:pt x="17897" y="81260"/>
                </a:moveTo>
                <a:lnTo>
                  <a:pt x="79028" y="109500"/>
                </a:lnTo>
                <a:cubicBezTo>
                  <a:pt x="89334" y="114263"/>
                  <a:pt x="101203" y="114263"/>
                  <a:pt x="111509" y="109500"/>
                </a:cubicBezTo>
                <a:lnTo>
                  <a:pt x="172641" y="81260"/>
                </a:lnTo>
                <a:lnTo>
                  <a:pt x="185328" y="87139"/>
                </a:lnTo>
                <a:cubicBezTo>
                  <a:pt x="188491" y="88590"/>
                  <a:pt x="190500" y="91753"/>
                  <a:pt x="190500" y="95250"/>
                </a:cubicBezTo>
                <a:cubicBezTo>
                  <a:pt x="190500" y="98747"/>
                  <a:pt x="188491" y="101910"/>
                  <a:pt x="185328" y="103361"/>
                </a:cubicBezTo>
                <a:lnTo>
                  <a:pt x="103994" y="140940"/>
                </a:lnTo>
                <a:cubicBezTo>
                  <a:pt x="98450" y="143508"/>
                  <a:pt x="92050" y="143508"/>
                  <a:pt x="86506" y="140940"/>
                </a:cubicBezTo>
                <a:lnTo>
                  <a:pt x="5172" y="103361"/>
                </a:lnTo>
                <a:cubicBezTo>
                  <a:pt x="2009" y="101873"/>
                  <a:pt x="0" y="98710"/>
                  <a:pt x="0" y="95250"/>
                </a:cubicBezTo>
                <a:cubicBezTo>
                  <a:pt x="0" y="91790"/>
                  <a:pt x="2009" y="88590"/>
                  <a:pt x="5172" y="87139"/>
                </a:cubicBezTo>
                <a:lnTo>
                  <a:pt x="17859" y="81260"/>
                </a:lnTo>
                <a:close/>
                <a:moveTo>
                  <a:pt x="5172" y="134764"/>
                </a:moveTo>
                <a:lnTo>
                  <a:pt x="17859" y="128885"/>
                </a:lnTo>
                <a:lnTo>
                  <a:pt x="78991" y="157125"/>
                </a:lnTo>
                <a:cubicBezTo>
                  <a:pt x="89297" y="161888"/>
                  <a:pt x="101166" y="161888"/>
                  <a:pt x="111472" y="157125"/>
                </a:cubicBezTo>
                <a:lnTo>
                  <a:pt x="172603" y="128885"/>
                </a:lnTo>
                <a:lnTo>
                  <a:pt x="185291" y="134764"/>
                </a:lnTo>
                <a:cubicBezTo>
                  <a:pt x="188454" y="136215"/>
                  <a:pt x="190463" y="139378"/>
                  <a:pt x="190463" y="142875"/>
                </a:cubicBezTo>
                <a:cubicBezTo>
                  <a:pt x="190463" y="146372"/>
                  <a:pt x="188454" y="149535"/>
                  <a:pt x="185291" y="150986"/>
                </a:cubicBezTo>
                <a:lnTo>
                  <a:pt x="103956" y="188565"/>
                </a:lnTo>
                <a:cubicBezTo>
                  <a:pt x="98413" y="191133"/>
                  <a:pt x="92013" y="191133"/>
                  <a:pt x="86469" y="188565"/>
                </a:cubicBezTo>
                <a:lnTo>
                  <a:pt x="5172" y="150986"/>
                </a:lnTo>
                <a:cubicBezTo>
                  <a:pt x="2009" y="149498"/>
                  <a:pt x="0" y="146335"/>
                  <a:pt x="0" y="142875"/>
                </a:cubicBezTo>
                <a:cubicBezTo>
                  <a:pt x="0" y="139415"/>
                  <a:pt x="2009" y="136215"/>
                  <a:pt x="5172" y="134764"/>
                </a:cubicBezTo>
                <a:close/>
              </a:path>
            </a:pathLst>
          </a:custGeom>
          <a:solidFill>
            <a:srgbClr val="ED7D31"/>
          </a:solidFill>
          <a:ln/>
        </p:spPr>
      </p:sp>
      <p:sp>
        <p:nvSpPr>
          <p:cNvPr id="10" name="Text 8"/>
          <p:cNvSpPr/>
          <p:nvPr/>
        </p:nvSpPr>
        <p:spPr>
          <a:xfrm>
            <a:off x="909935" y="4695825"/>
            <a:ext cx="77093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D7D3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Structure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2027486" y="4543425"/>
            <a:ext cx="1524000" cy="495300"/>
          </a:xfrm>
          <a:custGeom>
            <a:avLst/>
            <a:gdLst/>
            <a:ahLst/>
            <a:cxnLst/>
            <a:rect l="l" t="t" r="r" b="b"/>
            <a:pathLst>
              <a:path w="1524000" h="495300">
                <a:moveTo>
                  <a:pt x="76202" y="0"/>
                </a:moveTo>
                <a:lnTo>
                  <a:pt x="1447798" y="0"/>
                </a:lnTo>
                <a:cubicBezTo>
                  <a:pt x="1489883" y="0"/>
                  <a:pt x="1524000" y="34117"/>
                  <a:pt x="1524000" y="76202"/>
                </a:cubicBezTo>
                <a:lnTo>
                  <a:pt x="1524000" y="419098"/>
                </a:lnTo>
                <a:cubicBezTo>
                  <a:pt x="1524000" y="461183"/>
                  <a:pt x="1489883" y="495300"/>
                  <a:pt x="144779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2300288" y="469582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7156" y="11906"/>
                </a:moveTo>
                <a:cubicBezTo>
                  <a:pt x="77093" y="11906"/>
                  <a:pt x="53020" y="25598"/>
                  <a:pt x="35496" y="41895"/>
                </a:cubicBezTo>
                <a:cubicBezTo>
                  <a:pt x="18083" y="58080"/>
                  <a:pt x="6437" y="77391"/>
                  <a:pt x="893" y="90674"/>
                </a:cubicBezTo>
                <a:cubicBezTo>
                  <a:pt x="-335" y="93613"/>
                  <a:pt x="-335" y="96887"/>
                  <a:pt x="893" y="99826"/>
                </a:cubicBezTo>
                <a:cubicBezTo>
                  <a:pt x="6437" y="113109"/>
                  <a:pt x="18083" y="132457"/>
                  <a:pt x="35496" y="148605"/>
                </a:cubicBezTo>
                <a:cubicBezTo>
                  <a:pt x="53020" y="164864"/>
                  <a:pt x="77093" y="178594"/>
                  <a:pt x="107156" y="178594"/>
                </a:cubicBezTo>
                <a:cubicBezTo>
                  <a:pt x="137220" y="178594"/>
                  <a:pt x="161292" y="164902"/>
                  <a:pt x="178817" y="148605"/>
                </a:cubicBezTo>
                <a:cubicBezTo>
                  <a:pt x="196230" y="132420"/>
                  <a:pt x="207876" y="113109"/>
                  <a:pt x="213420" y="99826"/>
                </a:cubicBezTo>
                <a:cubicBezTo>
                  <a:pt x="214647" y="96887"/>
                  <a:pt x="214647" y="93613"/>
                  <a:pt x="213420" y="90674"/>
                </a:cubicBezTo>
                <a:cubicBezTo>
                  <a:pt x="207876" y="77391"/>
                  <a:pt x="196230" y="58043"/>
                  <a:pt x="178817" y="41895"/>
                </a:cubicBezTo>
                <a:cubicBezTo>
                  <a:pt x="161292" y="25636"/>
                  <a:pt x="137220" y="11906"/>
                  <a:pt x="107156" y="11906"/>
                </a:cubicBezTo>
                <a:close/>
                <a:moveTo>
                  <a:pt x="53578" y="95250"/>
                </a:moveTo>
                <a:cubicBezTo>
                  <a:pt x="53578" y="65679"/>
                  <a:pt x="77586" y="41672"/>
                  <a:pt x="107156" y="41672"/>
                </a:cubicBezTo>
                <a:cubicBezTo>
                  <a:pt x="136727" y="41672"/>
                  <a:pt x="160734" y="65679"/>
                  <a:pt x="160734" y="95250"/>
                </a:cubicBezTo>
                <a:cubicBezTo>
                  <a:pt x="160734" y="124821"/>
                  <a:pt x="136727" y="148828"/>
                  <a:pt x="107156" y="148828"/>
                </a:cubicBezTo>
                <a:cubicBezTo>
                  <a:pt x="77586" y="148828"/>
                  <a:pt x="53578" y="124821"/>
                  <a:pt x="53578" y="95250"/>
                </a:cubicBezTo>
                <a:close/>
                <a:moveTo>
                  <a:pt x="107156" y="71438"/>
                </a:moveTo>
                <a:cubicBezTo>
                  <a:pt x="107156" y="84572"/>
                  <a:pt x="96478" y="95250"/>
                  <a:pt x="83344" y="95250"/>
                </a:cubicBezTo>
                <a:cubicBezTo>
                  <a:pt x="79065" y="95250"/>
                  <a:pt x="75047" y="94134"/>
                  <a:pt x="71549" y="92125"/>
                </a:cubicBezTo>
                <a:cubicBezTo>
                  <a:pt x="71177" y="96180"/>
                  <a:pt x="71512" y="100347"/>
                  <a:pt x="72628" y="104477"/>
                </a:cubicBezTo>
                <a:cubicBezTo>
                  <a:pt x="77725" y="123527"/>
                  <a:pt x="97334" y="134838"/>
                  <a:pt x="116384" y="129741"/>
                </a:cubicBezTo>
                <a:cubicBezTo>
                  <a:pt x="135434" y="124644"/>
                  <a:pt x="146745" y="105035"/>
                  <a:pt x="141647" y="85985"/>
                </a:cubicBezTo>
                <a:cubicBezTo>
                  <a:pt x="137108" y="68982"/>
                  <a:pt x="120997" y="58155"/>
                  <a:pt x="104031" y="59643"/>
                </a:cubicBezTo>
                <a:cubicBezTo>
                  <a:pt x="106003" y="63103"/>
                  <a:pt x="107156" y="67121"/>
                  <a:pt x="107156" y="71438"/>
                </a:cubicBezTo>
                <a:close/>
              </a:path>
            </a:pathLst>
          </a:custGeom>
          <a:solidFill>
            <a:srgbClr val="ED7D31"/>
          </a:solidFill>
          <a:ln/>
        </p:spPr>
      </p:sp>
      <p:sp>
        <p:nvSpPr>
          <p:cNvPr id="13" name="Text 11"/>
          <p:cNvSpPr/>
          <p:nvPr/>
        </p:nvSpPr>
        <p:spPr>
          <a:xfrm>
            <a:off x="2607766" y="4695825"/>
            <a:ext cx="79801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D7D3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Principles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701058" y="4543425"/>
            <a:ext cx="1524000" cy="495300"/>
          </a:xfrm>
          <a:custGeom>
            <a:avLst/>
            <a:gdLst/>
            <a:ahLst/>
            <a:cxnLst/>
            <a:rect l="l" t="t" r="r" b="b"/>
            <a:pathLst>
              <a:path w="1524000" h="495300">
                <a:moveTo>
                  <a:pt x="76202" y="0"/>
                </a:moveTo>
                <a:lnTo>
                  <a:pt x="1447798" y="0"/>
                </a:lnTo>
                <a:cubicBezTo>
                  <a:pt x="1489883" y="0"/>
                  <a:pt x="1524000" y="34117"/>
                  <a:pt x="1524000" y="76202"/>
                </a:cubicBezTo>
                <a:lnTo>
                  <a:pt x="1524000" y="419098"/>
                </a:lnTo>
                <a:cubicBezTo>
                  <a:pt x="1524000" y="461183"/>
                  <a:pt x="1489883" y="495300"/>
                  <a:pt x="144779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3941564" y="467677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35719" y="35719"/>
                </a:moveTo>
                <a:cubicBezTo>
                  <a:pt x="35719" y="22585"/>
                  <a:pt x="46397" y="11906"/>
                  <a:pt x="59531" y="11906"/>
                </a:cubicBezTo>
                <a:lnTo>
                  <a:pt x="178594" y="11906"/>
                </a:lnTo>
                <a:cubicBezTo>
                  <a:pt x="191728" y="11906"/>
                  <a:pt x="202406" y="22585"/>
                  <a:pt x="202406" y="35719"/>
                </a:cubicBezTo>
                <a:lnTo>
                  <a:pt x="202406" y="130969"/>
                </a:lnTo>
                <a:cubicBezTo>
                  <a:pt x="202406" y="144103"/>
                  <a:pt x="191728" y="154781"/>
                  <a:pt x="178594" y="154781"/>
                </a:cubicBezTo>
                <a:lnTo>
                  <a:pt x="59531" y="154781"/>
                </a:lnTo>
                <a:cubicBezTo>
                  <a:pt x="46397" y="154781"/>
                  <a:pt x="35719" y="144103"/>
                  <a:pt x="35719" y="130969"/>
                </a:cubicBezTo>
                <a:lnTo>
                  <a:pt x="35719" y="35719"/>
                </a:lnTo>
                <a:close/>
                <a:moveTo>
                  <a:pt x="8930" y="47625"/>
                </a:moveTo>
                <a:cubicBezTo>
                  <a:pt x="13878" y="47625"/>
                  <a:pt x="17859" y="51606"/>
                  <a:pt x="17859" y="56555"/>
                </a:cubicBezTo>
                <a:lnTo>
                  <a:pt x="17859" y="166688"/>
                </a:lnTo>
                <a:cubicBezTo>
                  <a:pt x="17859" y="169962"/>
                  <a:pt x="20538" y="172641"/>
                  <a:pt x="23812" y="172641"/>
                </a:cubicBezTo>
                <a:lnTo>
                  <a:pt x="157758" y="172641"/>
                </a:lnTo>
                <a:cubicBezTo>
                  <a:pt x="162706" y="172641"/>
                  <a:pt x="166688" y="176622"/>
                  <a:pt x="166688" y="181570"/>
                </a:cubicBezTo>
                <a:cubicBezTo>
                  <a:pt x="166688" y="186519"/>
                  <a:pt x="162706" y="190500"/>
                  <a:pt x="157758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56555"/>
                </a:lnTo>
                <a:cubicBezTo>
                  <a:pt x="0" y="51606"/>
                  <a:pt x="3981" y="47625"/>
                  <a:pt x="8930" y="47625"/>
                </a:cubicBezTo>
                <a:close/>
                <a:moveTo>
                  <a:pt x="71438" y="59531"/>
                </a:moveTo>
                <a:cubicBezTo>
                  <a:pt x="78009" y="59531"/>
                  <a:pt x="83344" y="54196"/>
                  <a:pt x="83344" y="47625"/>
                </a:cubicBezTo>
                <a:cubicBezTo>
                  <a:pt x="83344" y="41054"/>
                  <a:pt x="78009" y="35719"/>
                  <a:pt x="71438" y="35719"/>
                </a:cubicBezTo>
                <a:cubicBezTo>
                  <a:pt x="64866" y="35719"/>
                  <a:pt x="59531" y="41054"/>
                  <a:pt x="59531" y="47625"/>
                </a:cubicBezTo>
                <a:cubicBezTo>
                  <a:pt x="59531" y="54196"/>
                  <a:pt x="64866" y="59531"/>
                  <a:pt x="71438" y="59531"/>
                </a:cubicBezTo>
                <a:close/>
                <a:moveTo>
                  <a:pt x="144549" y="63810"/>
                </a:moveTo>
                <a:cubicBezTo>
                  <a:pt x="142912" y="61168"/>
                  <a:pt x="140047" y="59531"/>
                  <a:pt x="136922" y="59531"/>
                </a:cubicBezTo>
                <a:cubicBezTo>
                  <a:pt x="133796" y="59531"/>
                  <a:pt x="130932" y="61168"/>
                  <a:pt x="129294" y="63810"/>
                </a:cubicBezTo>
                <a:lnTo>
                  <a:pt x="108347" y="98078"/>
                </a:lnTo>
                <a:lnTo>
                  <a:pt x="99231" y="86692"/>
                </a:lnTo>
                <a:cubicBezTo>
                  <a:pt x="97520" y="84572"/>
                  <a:pt x="94990" y="83344"/>
                  <a:pt x="92273" y="83344"/>
                </a:cubicBezTo>
                <a:cubicBezTo>
                  <a:pt x="89557" y="83344"/>
                  <a:pt x="86990" y="84572"/>
                  <a:pt x="85316" y="86692"/>
                </a:cubicBezTo>
                <a:lnTo>
                  <a:pt x="61503" y="116458"/>
                </a:lnTo>
                <a:cubicBezTo>
                  <a:pt x="59345" y="119137"/>
                  <a:pt x="58936" y="122820"/>
                  <a:pt x="60424" y="125909"/>
                </a:cubicBezTo>
                <a:cubicBezTo>
                  <a:pt x="61913" y="128997"/>
                  <a:pt x="65038" y="130969"/>
                  <a:pt x="68461" y="130969"/>
                </a:cubicBezTo>
                <a:lnTo>
                  <a:pt x="169664" y="130969"/>
                </a:lnTo>
                <a:cubicBezTo>
                  <a:pt x="172901" y="130969"/>
                  <a:pt x="175878" y="129220"/>
                  <a:pt x="177440" y="126392"/>
                </a:cubicBezTo>
                <a:cubicBezTo>
                  <a:pt x="179003" y="123565"/>
                  <a:pt x="178966" y="120142"/>
                  <a:pt x="177254" y="117351"/>
                </a:cubicBezTo>
                <a:lnTo>
                  <a:pt x="144512" y="63773"/>
                </a:lnTo>
                <a:close/>
              </a:path>
            </a:pathLst>
          </a:custGeom>
          <a:solidFill>
            <a:srgbClr val="ED7D31"/>
          </a:solidFill>
          <a:ln/>
        </p:spPr>
      </p:sp>
      <p:sp>
        <p:nvSpPr>
          <p:cNvPr id="16" name="Text 14"/>
          <p:cNvSpPr/>
          <p:nvPr/>
        </p:nvSpPr>
        <p:spPr>
          <a:xfrm>
            <a:off x="4262438" y="4695825"/>
            <a:ext cx="800249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ED7D3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Examples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5406" y="335406"/>
            <a:ext cx="11588270" cy="201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6" b="1" spc="53" kern="0" dirty="0">
                <a:solidFill>
                  <a:srgbClr val="ED893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Web Design Basics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35406" y="603730"/>
            <a:ext cx="11672121" cy="335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377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What is a Landing Page?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35406" y="1140380"/>
            <a:ext cx="5626432" cy="1492556"/>
          </a:xfrm>
          <a:custGeom>
            <a:avLst/>
            <a:gdLst/>
            <a:ahLst/>
            <a:cxnLst/>
            <a:rect l="l" t="t" r="r" b="b"/>
            <a:pathLst>
              <a:path w="5626432" h="1492556">
                <a:moveTo>
                  <a:pt x="100628" y="0"/>
                </a:moveTo>
                <a:lnTo>
                  <a:pt x="5525804" y="0"/>
                </a:lnTo>
                <a:cubicBezTo>
                  <a:pt x="5581379" y="0"/>
                  <a:pt x="5626432" y="45053"/>
                  <a:pt x="5626432" y="100628"/>
                </a:cubicBezTo>
                <a:lnTo>
                  <a:pt x="5626432" y="1391928"/>
                </a:lnTo>
                <a:cubicBezTo>
                  <a:pt x="5626432" y="1447503"/>
                  <a:pt x="5581379" y="1492556"/>
                  <a:pt x="5525804" y="1492556"/>
                </a:cubicBezTo>
                <a:lnTo>
                  <a:pt x="100628" y="1492556"/>
                </a:lnTo>
                <a:cubicBezTo>
                  <a:pt x="45053" y="1492556"/>
                  <a:pt x="0" y="1447503"/>
                  <a:pt x="0" y="1391928"/>
                </a:cubicBezTo>
                <a:lnTo>
                  <a:pt x="0" y="100628"/>
                </a:lnTo>
                <a:cubicBezTo>
                  <a:pt x="0" y="45053"/>
                  <a:pt x="45053" y="0"/>
                  <a:pt x="10062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50311" dist="33541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36649" y="1341623"/>
            <a:ext cx="402487" cy="402487"/>
          </a:xfrm>
          <a:custGeom>
            <a:avLst/>
            <a:gdLst/>
            <a:ahLst/>
            <a:cxnLst/>
            <a:rect l="l" t="t" r="r" b="b"/>
            <a:pathLst>
              <a:path w="402487" h="402487">
                <a:moveTo>
                  <a:pt x="201243" y="0"/>
                </a:moveTo>
                <a:lnTo>
                  <a:pt x="201243" y="0"/>
                </a:lnTo>
                <a:cubicBezTo>
                  <a:pt x="312313" y="0"/>
                  <a:pt x="402487" y="90174"/>
                  <a:pt x="402487" y="201243"/>
                </a:cubicBezTo>
                <a:lnTo>
                  <a:pt x="402487" y="201243"/>
                </a:lnTo>
                <a:cubicBezTo>
                  <a:pt x="402487" y="312313"/>
                  <a:pt x="312313" y="402487"/>
                  <a:pt x="201243" y="402487"/>
                </a:cubicBezTo>
                <a:lnTo>
                  <a:pt x="201243" y="402487"/>
                </a:lnTo>
                <a:cubicBezTo>
                  <a:pt x="90174" y="402487"/>
                  <a:pt x="0" y="312313"/>
                  <a:pt x="0" y="201243"/>
                </a:cubicBezTo>
                <a:lnTo>
                  <a:pt x="0" y="201243"/>
                </a:lnTo>
                <a:cubicBezTo>
                  <a:pt x="0" y="90174"/>
                  <a:pt x="90174" y="0"/>
                  <a:pt x="201243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6" name="Shape 4"/>
          <p:cNvSpPr/>
          <p:nvPr/>
        </p:nvSpPr>
        <p:spPr>
          <a:xfrm>
            <a:off x="654041" y="1459015"/>
            <a:ext cx="167703" cy="167703"/>
          </a:xfrm>
          <a:custGeom>
            <a:avLst/>
            <a:gdLst/>
            <a:ahLst/>
            <a:cxnLst/>
            <a:rect l="l" t="t" r="r" b="b"/>
            <a:pathLst>
              <a:path w="167703" h="167703">
                <a:moveTo>
                  <a:pt x="146740" y="83851"/>
                </a:moveTo>
                <a:cubicBezTo>
                  <a:pt x="146740" y="49142"/>
                  <a:pt x="118561" y="20963"/>
                  <a:pt x="83851" y="20963"/>
                </a:cubicBezTo>
                <a:cubicBezTo>
                  <a:pt x="49142" y="20963"/>
                  <a:pt x="20963" y="49142"/>
                  <a:pt x="20963" y="83851"/>
                </a:cubicBezTo>
                <a:cubicBezTo>
                  <a:pt x="20963" y="118561"/>
                  <a:pt x="49142" y="146740"/>
                  <a:pt x="83851" y="146740"/>
                </a:cubicBezTo>
                <a:cubicBezTo>
                  <a:pt x="118561" y="146740"/>
                  <a:pt x="146740" y="118561"/>
                  <a:pt x="146740" y="83851"/>
                </a:cubicBezTo>
                <a:close/>
                <a:moveTo>
                  <a:pt x="0" y="83851"/>
                </a:moveTo>
                <a:cubicBezTo>
                  <a:pt x="0" y="37573"/>
                  <a:pt x="37573" y="0"/>
                  <a:pt x="83851" y="0"/>
                </a:cubicBezTo>
                <a:cubicBezTo>
                  <a:pt x="130130" y="0"/>
                  <a:pt x="167703" y="37573"/>
                  <a:pt x="167703" y="83851"/>
                </a:cubicBezTo>
                <a:cubicBezTo>
                  <a:pt x="167703" y="130130"/>
                  <a:pt x="130130" y="167703"/>
                  <a:pt x="83851" y="167703"/>
                </a:cubicBezTo>
                <a:cubicBezTo>
                  <a:pt x="37573" y="167703"/>
                  <a:pt x="0" y="130130"/>
                  <a:pt x="0" y="83851"/>
                </a:cubicBezTo>
                <a:close/>
                <a:moveTo>
                  <a:pt x="83851" y="110055"/>
                </a:moveTo>
                <a:cubicBezTo>
                  <a:pt x="98314" y="110055"/>
                  <a:pt x="110055" y="98314"/>
                  <a:pt x="110055" y="83851"/>
                </a:cubicBezTo>
                <a:cubicBezTo>
                  <a:pt x="110055" y="69389"/>
                  <a:pt x="98314" y="57648"/>
                  <a:pt x="83851" y="57648"/>
                </a:cubicBezTo>
                <a:cubicBezTo>
                  <a:pt x="69389" y="57648"/>
                  <a:pt x="57648" y="69389"/>
                  <a:pt x="57648" y="83851"/>
                </a:cubicBezTo>
                <a:cubicBezTo>
                  <a:pt x="57648" y="98314"/>
                  <a:pt x="69389" y="110055"/>
                  <a:pt x="83851" y="110055"/>
                </a:cubicBezTo>
                <a:close/>
                <a:moveTo>
                  <a:pt x="83851" y="36685"/>
                </a:moveTo>
                <a:cubicBezTo>
                  <a:pt x="109883" y="36685"/>
                  <a:pt x="131018" y="57820"/>
                  <a:pt x="131018" y="83851"/>
                </a:cubicBezTo>
                <a:cubicBezTo>
                  <a:pt x="131018" y="109883"/>
                  <a:pt x="109883" y="131018"/>
                  <a:pt x="83851" y="131018"/>
                </a:cubicBezTo>
                <a:cubicBezTo>
                  <a:pt x="57820" y="131018"/>
                  <a:pt x="36685" y="109883"/>
                  <a:pt x="36685" y="83851"/>
                </a:cubicBezTo>
                <a:cubicBezTo>
                  <a:pt x="36685" y="57820"/>
                  <a:pt x="57820" y="36685"/>
                  <a:pt x="83851" y="36685"/>
                </a:cubicBezTo>
                <a:close/>
                <a:moveTo>
                  <a:pt x="73370" y="83851"/>
                </a:moveTo>
                <a:cubicBezTo>
                  <a:pt x="73370" y="78067"/>
                  <a:pt x="78067" y="73370"/>
                  <a:pt x="83851" y="73370"/>
                </a:cubicBezTo>
                <a:cubicBezTo>
                  <a:pt x="89636" y="73370"/>
                  <a:pt x="94333" y="78067"/>
                  <a:pt x="94333" y="83851"/>
                </a:cubicBezTo>
                <a:cubicBezTo>
                  <a:pt x="94333" y="89636"/>
                  <a:pt x="89636" y="94333"/>
                  <a:pt x="83851" y="94333"/>
                </a:cubicBezTo>
                <a:cubicBezTo>
                  <a:pt x="78067" y="94333"/>
                  <a:pt x="73370" y="89636"/>
                  <a:pt x="73370" y="83851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7" name="Text 5"/>
          <p:cNvSpPr/>
          <p:nvPr/>
        </p:nvSpPr>
        <p:spPr>
          <a:xfrm>
            <a:off x="1073298" y="1341623"/>
            <a:ext cx="4771147" cy="234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21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Purpose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73298" y="1643488"/>
            <a:ext cx="4754377" cy="6540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6" dirty="0">
                <a:solidFill>
                  <a:srgbClr val="4A556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 landing page is a standalone web page designed for a single, focused objective—whether that's getting signups, showcasing a product, or introducing your portfolio.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35406" y="2834179"/>
            <a:ext cx="5626432" cy="4024869"/>
          </a:xfrm>
          <a:custGeom>
            <a:avLst/>
            <a:gdLst/>
            <a:ahLst/>
            <a:cxnLst/>
            <a:rect l="l" t="t" r="r" b="b"/>
            <a:pathLst>
              <a:path w="5626432" h="4024869">
                <a:moveTo>
                  <a:pt x="100622" y="0"/>
                </a:moveTo>
                <a:lnTo>
                  <a:pt x="5525810" y="0"/>
                </a:lnTo>
                <a:cubicBezTo>
                  <a:pt x="5581382" y="0"/>
                  <a:pt x="5626432" y="45050"/>
                  <a:pt x="5626432" y="100622"/>
                </a:cubicBezTo>
                <a:lnTo>
                  <a:pt x="5626432" y="3924248"/>
                </a:lnTo>
                <a:cubicBezTo>
                  <a:pt x="5626432" y="3979819"/>
                  <a:pt x="5581382" y="4024869"/>
                  <a:pt x="5525810" y="4024869"/>
                </a:cubicBezTo>
                <a:lnTo>
                  <a:pt x="100622" y="4024869"/>
                </a:lnTo>
                <a:cubicBezTo>
                  <a:pt x="45050" y="4024869"/>
                  <a:pt x="0" y="3979819"/>
                  <a:pt x="0" y="3924248"/>
                </a:cubicBezTo>
                <a:lnTo>
                  <a:pt x="0" y="100622"/>
                </a:lnTo>
                <a:cubicBezTo>
                  <a:pt x="0" y="45087"/>
                  <a:pt x="45087" y="0"/>
                  <a:pt x="10062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50311" dist="33541" dir="5400000">
              <a:srgbClr val="000000">
                <a:alpha val="10196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57612" y="3068963"/>
            <a:ext cx="167703" cy="167703"/>
          </a:xfrm>
          <a:custGeom>
            <a:avLst/>
            <a:gdLst/>
            <a:ahLst/>
            <a:cxnLst/>
            <a:rect l="l" t="t" r="r" b="b"/>
            <a:pathLst>
              <a:path w="167703" h="167703">
                <a:moveTo>
                  <a:pt x="62889" y="20963"/>
                </a:moveTo>
                <a:cubicBezTo>
                  <a:pt x="62889" y="15165"/>
                  <a:pt x="67572" y="10481"/>
                  <a:pt x="73370" y="10481"/>
                </a:cubicBezTo>
                <a:lnTo>
                  <a:pt x="94333" y="10481"/>
                </a:lnTo>
                <a:cubicBezTo>
                  <a:pt x="100130" y="10481"/>
                  <a:pt x="104814" y="15165"/>
                  <a:pt x="104814" y="20963"/>
                </a:cubicBezTo>
                <a:lnTo>
                  <a:pt x="104814" y="41926"/>
                </a:lnTo>
                <a:cubicBezTo>
                  <a:pt x="104814" y="47723"/>
                  <a:pt x="100130" y="52407"/>
                  <a:pt x="94333" y="52407"/>
                </a:cubicBezTo>
                <a:lnTo>
                  <a:pt x="91713" y="52407"/>
                </a:lnTo>
                <a:lnTo>
                  <a:pt x="91713" y="73370"/>
                </a:lnTo>
                <a:lnTo>
                  <a:pt x="131018" y="73370"/>
                </a:lnTo>
                <a:cubicBezTo>
                  <a:pt x="144054" y="73370"/>
                  <a:pt x="154601" y="83917"/>
                  <a:pt x="154601" y="96953"/>
                </a:cubicBezTo>
                <a:lnTo>
                  <a:pt x="154601" y="115296"/>
                </a:lnTo>
                <a:lnTo>
                  <a:pt x="157221" y="115296"/>
                </a:lnTo>
                <a:cubicBezTo>
                  <a:pt x="163019" y="115296"/>
                  <a:pt x="167703" y="119980"/>
                  <a:pt x="167703" y="125777"/>
                </a:cubicBezTo>
                <a:lnTo>
                  <a:pt x="167703" y="146740"/>
                </a:lnTo>
                <a:cubicBezTo>
                  <a:pt x="167703" y="152538"/>
                  <a:pt x="163019" y="157221"/>
                  <a:pt x="157221" y="157221"/>
                </a:cubicBezTo>
                <a:lnTo>
                  <a:pt x="136259" y="157221"/>
                </a:lnTo>
                <a:cubicBezTo>
                  <a:pt x="130461" y="157221"/>
                  <a:pt x="125777" y="152538"/>
                  <a:pt x="125777" y="146740"/>
                </a:cubicBezTo>
                <a:lnTo>
                  <a:pt x="125777" y="125777"/>
                </a:lnTo>
                <a:cubicBezTo>
                  <a:pt x="125777" y="119980"/>
                  <a:pt x="130461" y="115296"/>
                  <a:pt x="136259" y="115296"/>
                </a:cubicBezTo>
                <a:lnTo>
                  <a:pt x="138879" y="115296"/>
                </a:lnTo>
                <a:lnTo>
                  <a:pt x="138879" y="96953"/>
                </a:lnTo>
                <a:cubicBezTo>
                  <a:pt x="138879" y="92597"/>
                  <a:pt x="135374" y="89092"/>
                  <a:pt x="131018" y="89092"/>
                </a:cubicBezTo>
                <a:lnTo>
                  <a:pt x="91713" y="89092"/>
                </a:lnTo>
                <a:lnTo>
                  <a:pt x="91713" y="115296"/>
                </a:lnTo>
                <a:lnTo>
                  <a:pt x="94333" y="115296"/>
                </a:lnTo>
                <a:cubicBezTo>
                  <a:pt x="100130" y="115296"/>
                  <a:pt x="104814" y="119980"/>
                  <a:pt x="104814" y="125777"/>
                </a:cubicBezTo>
                <a:lnTo>
                  <a:pt x="104814" y="146740"/>
                </a:lnTo>
                <a:cubicBezTo>
                  <a:pt x="104814" y="152538"/>
                  <a:pt x="100130" y="157221"/>
                  <a:pt x="94333" y="157221"/>
                </a:cubicBezTo>
                <a:lnTo>
                  <a:pt x="73370" y="157221"/>
                </a:lnTo>
                <a:cubicBezTo>
                  <a:pt x="67572" y="157221"/>
                  <a:pt x="62889" y="152538"/>
                  <a:pt x="62889" y="146740"/>
                </a:cubicBezTo>
                <a:lnTo>
                  <a:pt x="62889" y="125777"/>
                </a:lnTo>
                <a:cubicBezTo>
                  <a:pt x="62889" y="119980"/>
                  <a:pt x="67572" y="115296"/>
                  <a:pt x="73370" y="115296"/>
                </a:cubicBezTo>
                <a:lnTo>
                  <a:pt x="75990" y="115296"/>
                </a:lnTo>
                <a:lnTo>
                  <a:pt x="75990" y="89092"/>
                </a:lnTo>
                <a:lnTo>
                  <a:pt x="36685" y="89092"/>
                </a:lnTo>
                <a:cubicBezTo>
                  <a:pt x="32329" y="89092"/>
                  <a:pt x="28824" y="92597"/>
                  <a:pt x="28824" y="96953"/>
                </a:cubicBezTo>
                <a:lnTo>
                  <a:pt x="28824" y="115296"/>
                </a:lnTo>
                <a:lnTo>
                  <a:pt x="31444" y="115296"/>
                </a:lnTo>
                <a:cubicBezTo>
                  <a:pt x="37242" y="115296"/>
                  <a:pt x="41926" y="119980"/>
                  <a:pt x="41926" y="125777"/>
                </a:cubicBezTo>
                <a:lnTo>
                  <a:pt x="41926" y="146740"/>
                </a:lnTo>
                <a:cubicBezTo>
                  <a:pt x="41926" y="152538"/>
                  <a:pt x="37242" y="157221"/>
                  <a:pt x="31444" y="157221"/>
                </a:cubicBezTo>
                <a:lnTo>
                  <a:pt x="10481" y="157221"/>
                </a:lnTo>
                <a:cubicBezTo>
                  <a:pt x="4684" y="157221"/>
                  <a:pt x="0" y="152538"/>
                  <a:pt x="0" y="146740"/>
                </a:cubicBezTo>
                <a:lnTo>
                  <a:pt x="0" y="125777"/>
                </a:lnTo>
                <a:cubicBezTo>
                  <a:pt x="0" y="119980"/>
                  <a:pt x="4684" y="115296"/>
                  <a:pt x="10481" y="115296"/>
                </a:cubicBezTo>
                <a:lnTo>
                  <a:pt x="13102" y="115296"/>
                </a:lnTo>
                <a:lnTo>
                  <a:pt x="13102" y="96953"/>
                </a:lnTo>
                <a:cubicBezTo>
                  <a:pt x="13102" y="83917"/>
                  <a:pt x="23649" y="73370"/>
                  <a:pt x="36685" y="73370"/>
                </a:cubicBezTo>
                <a:lnTo>
                  <a:pt x="75990" y="73370"/>
                </a:lnTo>
                <a:lnTo>
                  <a:pt x="75990" y="52407"/>
                </a:lnTo>
                <a:lnTo>
                  <a:pt x="73370" y="52407"/>
                </a:lnTo>
                <a:cubicBezTo>
                  <a:pt x="67572" y="52407"/>
                  <a:pt x="62889" y="47723"/>
                  <a:pt x="62889" y="41926"/>
                </a:cubicBezTo>
                <a:lnTo>
                  <a:pt x="62889" y="20963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1" name="Text 9"/>
          <p:cNvSpPr/>
          <p:nvPr/>
        </p:nvSpPr>
        <p:spPr>
          <a:xfrm>
            <a:off x="746278" y="3035422"/>
            <a:ext cx="5098168" cy="234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21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Typical Structure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36649" y="3404369"/>
            <a:ext cx="5223945" cy="570190"/>
          </a:xfrm>
          <a:custGeom>
            <a:avLst/>
            <a:gdLst/>
            <a:ahLst/>
            <a:cxnLst/>
            <a:rect l="l" t="t" r="r" b="b"/>
            <a:pathLst>
              <a:path w="5223945" h="570190">
                <a:moveTo>
                  <a:pt x="67083" y="0"/>
                </a:moveTo>
                <a:lnTo>
                  <a:pt x="5156862" y="0"/>
                </a:lnTo>
                <a:cubicBezTo>
                  <a:pt x="5193911" y="0"/>
                  <a:pt x="5223945" y="30034"/>
                  <a:pt x="5223945" y="67083"/>
                </a:cubicBezTo>
                <a:lnTo>
                  <a:pt x="5223945" y="503107"/>
                </a:lnTo>
                <a:cubicBezTo>
                  <a:pt x="5223945" y="540156"/>
                  <a:pt x="5193911" y="570190"/>
                  <a:pt x="5156862" y="570190"/>
                </a:cubicBezTo>
                <a:lnTo>
                  <a:pt x="67083" y="570190"/>
                </a:lnTo>
                <a:cubicBezTo>
                  <a:pt x="30034" y="570190"/>
                  <a:pt x="0" y="540156"/>
                  <a:pt x="0" y="503107"/>
                </a:cubicBezTo>
                <a:lnTo>
                  <a:pt x="0" y="67083"/>
                </a:lnTo>
                <a:cubicBezTo>
                  <a:pt x="0" y="30059"/>
                  <a:pt x="30059" y="0"/>
                  <a:pt x="67083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13" name="Shape 11"/>
          <p:cNvSpPr/>
          <p:nvPr/>
        </p:nvSpPr>
        <p:spPr>
          <a:xfrm>
            <a:off x="637271" y="3555301"/>
            <a:ext cx="268325" cy="268325"/>
          </a:xfrm>
          <a:custGeom>
            <a:avLst/>
            <a:gdLst/>
            <a:ahLst/>
            <a:cxnLst/>
            <a:rect l="l" t="t" r="r" b="b"/>
            <a:pathLst>
              <a:path w="268325" h="268325">
                <a:moveTo>
                  <a:pt x="134162" y="0"/>
                </a:moveTo>
                <a:lnTo>
                  <a:pt x="134162" y="0"/>
                </a:lnTo>
                <a:cubicBezTo>
                  <a:pt x="208209" y="0"/>
                  <a:pt x="268325" y="60116"/>
                  <a:pt x="268325" y="134162"/>
                </a:cubicBezTo>
                <a:lnTo>
                  <a:pt x="268325" y="134162"/>
                </a:lnTo>
                <a:cubicBezTo>
                  <a:pt x="268325" y="208209"/>
                  <a:pt x="208209" y="268325"/>
                  <a:pt x="134162" y="268325"/>
                </a:cubicBezTo>
                <a:lnTo>
                  <a:pt x="134162" y="268325"/>
                </a:lnTo>
                <a:cubicBezTo>
                  <a:pt x="60116" y="268325"/>
                  <a:pt x="0" y="208209"/>
                  <a:pt x="0" y="134162"/>
                </a:cubicBezTo>
                <a:lnTo>
                  <a:pt x="0" y="134162"/>
                </a:lnTo>
                <a:cubicBezTo>
                  <a:pt x="0" y="60116"/>
                  <a:pt x="60116" y="0"/>
                  <a:pt x="134162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4" name="Text 12"/>
          <p:cNvSpPr/>
          <p:nvPr/>
        </p:nvSpPr>
        <p:spPr>
          <a:xfrm>
            <a:off x="607923" y="3555301"/>
            <a:ext cx="327021" cy="268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24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6217" y="3504990"/>
            <a:ext cx="1668644" cy="201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6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Hero Section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006217" y="3706234"/>
            <a:ext cx="1660259" cy="167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Big headline + compelling visual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36649" y="4075180"/>
            <a:ext cx="5223945" cy="570190"/>
          </a:xfrm>
          <a:custGeom>
            <a:avLst/>
            <a:gdLst/>
            <a:ahLst/>
            <a:cxnLst/>
            <a:rect l="l" t="t" r="r" b="b"/>
            <a:pathLst>
              <a:path w="5223945" h="570190">
                <a:moveTo>
                  <a:pt x="67083" y="0"/>
                </a:moveTo>
                <a:lnTo>
                  <a:pt x="5156862" y="0"/>
                </a:lnTo>
                <a:cubicBezTo>
                  <a:pt x="5193911" y="0"/>
                  <a:pt x="5223945" y="30034"/>
                  <a:pt x="5223945" y="67083"/>
                </a:cubicBezTo>
                <a:lnTo>
                  <a:pt x="5223945" y="503107"/>
                </a:lnTo>
                <a:cubicBezTo>
                  <a:pt x="5223945" y="540156"/>
                  <a:pt x="5193911" y="570190"/>
                  <a:pt x="5156862" y="570190"/>
                </a:cubicBezTo>
                <a:lnTo>
                  <a:pt x="67083" y="570190"/>
                </a:lnTo>
                <a:cubicBezTo>
                  <a:pt x="30034" y="570190"/>
                  <a:pt x="0" y="540156"/>
                  <a:pt x="0" y="503107"/>
                </a:cubicBezTo>
                <a:lnTo>
                  <a:pt x="0" y="67083"/>
                </a:lnTo>
                <a:cubicBezTo>
                  <a:pt x="0" y="30059"/>
                  <a:pt x="30059" y="0"/>
                  <a:pt x="67083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18" name="Shape 16"/>
          <p:cNvSpPr/>
          <p:nvPr/>
        </p:nvSpPr>
        <p:spPr>
          <a:xfrm>
            <a:off x="637271" y="4226113"/>
            <a:ext cx="268325" cy="268325"/>
          </a:xfrm>
          <a:custGeom>
            <a:avLst/>
            <a:gdLst/>
            <a:ahLst/>
            <a:cxnLst/>
            <a:rect l="l" t="t" r="r" b="b"/>
            <a:pathLst>
              <a:path w="268325" h="268325">
                <a:moveTo>
                  <a:pt x="134162" y="0"/>
                </a:moveTo>
                <a:lnTo>
                  <a:pt x="134162" y="0"/>
                </a:lnTo>
                <a:cubicBezTo>
                  <a:pt x="208209" y="0"/>
                  <a:pt x="268325" y="60116"/>
                  <a:pt x="268325" y="134162"/>
                </a:cubicBezTo>
                <a:lnTo>
                  <a:pt x="268325" y="134162"/>
                </a:lnTo>
                <a:cubicBezTo>
                  <a:pt x="268325" y="208209"/>
                  <a:pt x="208209" y="268325"/>
                  <a:pt x="134162" y="268325"/>
                </a:cubicBezTo>
                <a:lnTo>
                  <a:pt x="134162" y="268325"/>
                </a:lnTo>
                <a:cubicBezTo>
                  <a:pt x="60116" y="268325"/>
                  <a:pt x="0" y="208209"/>
                  <a:pt x="0" y="134162"/>
                </a:cubicBezTo>
                <a:lnTo>
                  <a:pt x="0" y="134162"/>
                </a:lnTo>
                <a:cubicBezTo>
                  <a:pt x="0" y="60116"/>
                  <a:pt x="60116" y="0"/>
                  <a:pt x="134162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9" name="Text 17"/>
          <p:cNvSpPr/>
          <p:nvPr/>
        </p:nvSpPr>
        <p:spPr>
          <a:xfrm>
            <a:off x="607923" y="4226113"/>
            <a:ext cx="327021" cy="268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24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06217" y="4175802"/>
            <a:ext cx="1710569" cy="201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6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Features/Benefits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06217" y="4377045"/>
            <a:ext cx="1702184" cy="167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What you offer &amp; why it matters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36649" y="4745992"/>
            <a:ext cx="5223945" cy="570190"/>
          </a:xfrm>
          <a:custGeom>
            <a:avLst/>
            <a:gdLst/>
            <a:ahLst/>
            <a:cxnLst/>
            <a:rect l="l" t="t" r="r" b="b"/>
            <a:pathLst>
              <a:path w="5223945" h="570190">
                <a:moveTo>
                  <a:pt x="67083" y="0"/>
                </a:moveTo>
                <a:lnTo>
                  <a:pt x="5156862" y="0"/>
                </a:lnTo>
                <a:cubicBezTo>
                  <a:pt x="5193911" y="0"/>
                  <a:pt x="5223945" y="30034"/>
                  <a:pt x="5223945" y="67083"/>
                </a:cubicBezTo>
                <a:lnTo>
                  <a:pt x="5223945" y="503107"/>
                </a:lnTo>
                <a:cubicBezTo>
                  <a:pt x="5223945" y="540156"/>
                  <a:pt x="5193911" y="570190"/>
                  <a:pt x="5156862" y="570190"/>
                </a:cubicBezTo>
                <a:lnTo>
                  <a:pt x="67083" y="570190"/>
                </a:lnTo>
                <a:cubicBezTo>
                  <a:pt x="30034" y="570190"/>
                  <a:pt x="0" y="540156"/>
                  <a:pt x="0" y="503107"/>
                </a:cubicBezTo>
                <a:lnTo>
                  <a:pt x="0" y="67083"/>
                </a:lnTo>
                <a:cubicBezTo>
                  <a:pt x="0" y="30059"/>
                  <a:pt x="30059" y="0"/>
                  <a:pt x="67083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23" name="Shape 21"/>
          <p:cNvSpPr/>
          <p:nvPr/>
        </p:nvSpPr>
        <p:spPr>
          <a:xfrm>
            <a:off x="637271" y="4896924"/>
            <a:ext cx="268325" cy="268325"/>
          </a:xfrm>
          <a:custGeom>
            <a:avLst/>
            <a:gdLst/>
            <a:ahLst/>
            <a:cxnLst/>
            <a:rect l="l" t="t" r="r" b="b"/>
            <a:pathLst>
              <a:path w="268325" h="268325">
                <a:moveTo>
                  <a:pt x="134162" y="0"/>
                </a:moveTo>
                <a:lnTo>
                  <a:pt x="134162" y="0"/>
                </a:lnTo>
                <a:cubicBezTo>
                  <a:pt x="208209" y="0"/>
                  <a:pt x="268325" y="60116"/>
                  <a:pt x="268325" y="134162"/>
                </a:cubicBezTo>
                <a:lnTo>
                  <a:pt x="268325" y="134162"/>
                </a:lnTo>
                <a:cubicBezTo>
                  <a:pt x="268325" y="208209"/>
                  <a:pt x="208209" y="268325"/>
                  <a:pt x="134162" y="268325"/>
                </a:cubicBezTo>
                <a:lnTo>
                  <a:pt x="134162" y="268325"/>
                </a:lnTo>
                <a:cubicBezTo>
                  <a:pt x="60116" y="268325"/>
                  <a:pt x="0" y="208209"/>
                  <a:pt x="0" y="134162"/>
                </a:cubicBezTo>
                <a:lnTo>
                  <a:pt x="0" y="134162"/>
                </a:lnTo>
                <a:cubicBezTo>
                  <a:pt x="0" y="60116"/>
                  <a:pt x="60116" y="0"/>
                  <a:pt x="134162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24" name="Text 22"/>
          <p:cNvSpPr/>
          <p:nvPr/>
        </p:nvSpPr>
        <p:spPr>
          <a:xfrm>
            <a:off x="607923" y="4896924"/>
            <a:ext cx="327021" cy="268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24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006217" y="4846613"/>
            <a:ext cx="1685414" cy="201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6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Social Proof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06217" y="5047857"/>
            <a:ext cx="1677029" cy="167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Testimonials, logos, trust signals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36649" y="5416803"/>
            <a:ext cx="5223945" cy="570190"/>
          </a:xfrm>
          <a:custGeom>
            <a:avLst/>
            <a:gdLst/>
            <a:ahLst/>
            <a:cxnLst/>
            <a:rect l="l" t="t" r="r" b="b"/>
            <a:pathLst>
              <a:path w="5223945" h="570190">
                <a:moveTo>
                  <a:pt x="67083" y="0"/>
                </a:moveTo>
                <a:lnTo>
                  <a:pt x="5156862" y="0"/>
                </a:lnTo>
                <a:cubicBezTo>
                  <a:pt x="5193911" y="0"/>
                  <a:pt x="5223945" y="30034"/>
                  <a:pt x="5223945" y="67083"/>
                </a:cubicBezTo>
                <a:lnTo>
                  <a:pt x="5223945" y="503107"/>
                </a:lnTo>
                <a:cubicBezTo>
                  <a:pt x="5223945" y="540156"/>
                  <a:pt x="5193911" y="570190"/>
                  <a:pt x="5156862" y="570190"/>
                </a:cubicBezTo>
                <a:lnTo>
                  <a:pt x="67083" y="570190"/>
                </a:lnTo>
                <a:cubicBezTo>
                  <a:pt x="30034" y="570190"/>
                  <a:pt x="0" y="540156"/>
                  <a:pt x="0" y="503107"/>
                </a:cubicBezTo>
                <a:lnTo>
                  <a:pt x="0" y="67083"/>
                </a:lnTo>
                <a:cubicBezTo>
                  <a:pt x="0" y="30059"/>
                  <a:pt x="30059" y="0"/>
                  <a:pt x="67083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28" name="Shape 26"/>
          <p:cNvSpPr/>
          <p:nvPr/>
        </p:nvSpPr>
        <p:spPr>
          <a:xfrm>
            <a:off x="637271" y="5567736"/>
            <a:ext cx="268325" cy="268325"/>
          </a:xfrm>
          <a:custGeom>
            <a:avLst/>
            <a:gdLst/>
            <a:ahLst/>
            <a:cxnLst/>
            <a:rect l="l" t="t" r="r" b="b"/>
            <a:pathLst>
              <a:path w="268325" h="268325">
                <a:moveTo>
                  <a:pt x="134162" y="0"/>
                </a:moveTo>
                <a:lnTo>
                  <a:pt x="134162" y="0"/>
                </a:lnTo>
                <a:cubicBezTo>
                  <a:pt x="208209" y="0"/>
                  <a:pt x="268325" y="60116"/>
                  <a:pt x="268325" y="134162"/>
                </a:cubicBezTo>
                <a:lnTo>
                  <a:pt x="268325" y="134162"/>
                </a:lnTo>
                <a:cubicBezTo>
                  <a:pt x="268325" y="208209"/>
                  <a:pt x="208209" y="268325"/>
                  <a:pt x="134162" y="268325"/>
                </a:cubicBezTo>
                <a:lnTo>
                  <a:pt x="134162" y="268325"/>
                </a:lnTo>
                <a:cubicBezTo>
                  <a:pt x="60116" y="268325"/>
                  <a:pt x="0" y="208209"/>
                  <a:pt x="0" y="134162"/>
                </a:cubicBezTo>
                <a:lnTo>
                  <a:pt x="0" y="134162"/>
                </a:lnTo>
                <a:cubicBezTo>
                  <a:pt x="0" y="60116"/>
                  <a:pt x="60116" y="0"/>
                  <a:pt x="134162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29" name="Text 27"/>
          <p:cNvSpPr/>
          <p:nvPr/>
        </p:nvSpPr>
        <p:spPr>
          <a:xfrm>
            <a:off x="607923" y="5567736"/>
            <a:ext cx="327021" cy="268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24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006217" y="5517425"/>
            <a:ext cx="1391934" cy="201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6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Call to Action (CTA)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006217" y="5718669"/>
            <a:ext cx="1383549" cy="167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Clear next step for visitors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36649" y="6087615"/>
            <a:ext cx="5223945" cy="570190"/>
          </a:xfrm>
          <a:custGeom>
            <a:avLst/>
            <a:gdLst/>
            <a:ahLst/>
            <a:cxnLst/>
            <a:rect l="l" t="t" r="r" b="b"/>
            <a:pathLst>
              <a:path w="5223945" h="570190">
                <a:moveTo>
                  <a:pt x="67083" y="0"/>
                </a:moveTo>
                <a:lnTo>
                  <a:pt x="5156862" y="0"/>
                </a:lnTo>
                <a:cubicBezTo>
                  <a:pt x="5193911" y="0"/>
                  <a:pt x="5223945" y="30034"/>
                  <a:pt x="5223945" y="67083"/>
                </a:cubicBezTo>
                <a:lnTo>
                  <a:pt x="5223945" y="503107"/>
                </a:lnTo>
                <a:cubicBezTo>
                  <a:pt x="5223945" y="540156"/>
                  <a:pt x="5193911" y="570190"/>
                  <a:pt x="5156862" y="570190"/>
                </a:cubicBezTo>
                <a:lnTo>
                  <a:pt x="67083" y="570190"/>
                </a:lnTo>
                <a:cubicBezTo>
                  <a:pt x="30034" y="570190"/>
                  <a:pt x="0" y="540156"/>
                  <a:pt x="0" y="503107"/>
                </a:cubicBezTo>
                <a:lnTo>
                  <a:pt x="0" y="67083"/>
                </a:lnTo>
                <a:cubicBezTo>
                  <a:pt x="0" y="30059"/>
                  <a:pt x="30059" y="0"/>
                  <a:pt x="67083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33" name="Shape 31"/>
          <p:cNvSpPr/>
          <p:nvPr/>
        </p:nvSpPr>
        <p:spPr>
          <a:xfrm>
            <a:off x="637271" y="6238547"/>
            <a:ext cx="268325" cy="268325"/>
          </a:xfrm>
          <a:custGeom>
            <a:avLst/>
            <a:gdLst/>
            <a:ahLst/>
            <a:cxnLst/>
            <a:rect l="l" t="t" r="r" b="b"/>
            <a:pathLst>
              <a:path w="268325" h="268325">
                <a:moveTo>
                  <a:pt x="134162" y="0"/>
                </a:moveTo>
                <a:lnTo>
                  <a:pt x="134162" y="0"/>
                </a:lnTo>
                <a:cubicBezTo>
                  <a:pt x="208209" y="0"/>
                  <a:pt x="268325" y="60116"/>
                  <a:pt x="268325" y="134162"/>
                </a:cubicBezTo>
                <a:lnTo>
                  <a:pt x="268325" y="134162"/>
                </a:lnTo>
                <a:cubicBezTo>
                  <a:pt x="268325" y="208209"/>
                  <a:pt x="208209" y="268325"/>
                  <a:pt x="134162" y="268325"/>
                </a:cubicBezTo>
                <a:lnTo>
                  <a:pt x="134162" y="268325"/>
                </a:lnTo>
                <a:cubicBezTo>
                  <a:pt x="60116" y="268325"/>
                  <a:pt x="0" y="208209"/>
                  <a:pt x="0" y="134162"/>
                </a:cubicBezTo>
                <a:lnTo>
                  <a:pt x="0" y="134162"/>
                </a:lnTo>
                <a:cubicBezTo>
                  <a:pt x="0" y="60116"/>
                  <a:pt x="60116" y="0"/>
                  <a:pt x="134162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34" name="Text 32"/>
          <p:cNvSpPr/>
          <p:nvPr/>
        </p:nvSpPr>
        <p:spPr>
          <a:xfrm>
            <a:off x="607923" y="6238547"/>
            <a:ext cx="327021" cy="268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24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006217" y="6188237"/>
            <a:ext cx="1274542" cy="201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6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Footer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1006217" y="6389480"/>
            <a:ext cx="1266157" cy="167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Links, contact info, legal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231079" y="1486922"/>
            <a:ext cx="5626432" cy="4217728"/>
          </a:xfrm>
          <a:custGeom>
            <a:avLst/>
            <a:gdLst/>
            <a:ahLst/>
            <a:cxnLst/>
            <a:rect l="l" t="t" r="r" b="b"/>
            <a:pathLst>
              <a:path w="5626432" h="4217728">
                <a:moveTo>
                  <a:pt x="100635" y="0"/>
                </a:moveTo>
                <a:lnTo>
                  <a:pt x="5525797" y="0"/>
                </a:lnTo>
                <a:cubicBezTo>
                  <a:pt x="5581376" y="0"/>
                  <a:pt x="5626432" y="45056"/>
                  <a:pt x="5626432" y="100635"/>
                </a:cubicBezTo>
                <a:lnTo>
                  <a:pt x="5626432" y="4117093"/>
                </a:lnTo>
                <a:cubicBezTo>
                  <a:pt x="5626432" y="4172672"/>
                  <a:pt x="5581376" y="4217728"/>
                  <a:pt x="5525797" y="4217728"/>
                </a:cubicBezTo>
                <a:lnTo>
                  <a:pt x="100635" y="4217728"/>
                </a:lnTo>
                <a:cubicBezTo>
                  <a:pt x="45056" y="4217728"/>
                  <a:pt x="0" y="4172672"/>
                  <a:pt x="0" y="4117093"/>
                </a:cubicBezTo>
                <a:lnTo>
                  <a:pt x="0" y="100635"/>
                </a:lnTo>
                <a:cubicBezTo>
                  <a:pt x="0" y="45093"/>
                  <a:pt x="45093" y="0"/>
                  <a:pt x="10063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25777" dist="83851" dir="5400000">
              <a:srgbClr val="000000">
                <a:alpha val="10196"/>
              </a:srgbClr>
            </a:outerShdw>
          </a:effectLst>
        </p:spPr>
      </p:sp>
      <p:pic>
        <p:nvPicPr>
          <p:cNvPr id="38" name="Image 0" descr="https://kimi-web-img.moonshot.cn/img/cdn.dribbble.com/4484ba3de4960966cd903999910fa0bcf83f68d5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6231079" y="1486922"/>
            <a:ext cx="5626432" cy="4217728"/>
          </a:xfrm>
          <a:prstGeom prst="roundRect">
            <a:avLst>
              <a:gd name="adj" fmla="val 2386"/>
            </a:avLst>
          </a:prstGeom>
        </p:spPr>
      </p:pic>
      <p:sp>
        <p:nvSpPr>
          <p:cNvPr id="39" name="Shape 36"/>
          <p:cNvSpPr/>
          <p:nvPr/>
        </p:nvSpPr>
        <p:spPr>
          <a:xfrm>
            <a:off x="6231079" y="5841563"/>
            <a:ext cx="5626432" cy="670812"/>
          </a:xfrm>
          <a:custGeom>
            <a:avLst/>
            <a:gdLst/>
            <a:ahLst/>
            <a:cxnLst/>
            <a:rect l="l" t="t" r="r" b="b"/>
            <a:pathLst>
              <a:path w="5626432" h="670812">
                <a:moveTo>
                  <a:pt x="100622" y="0"/>
                </a:moveTo>
                <a:lnTo>
                  <a:pt x="5525810" y="0"/>
                </a:lnTo>
                <a:cubicBezTo>
                  <a:pt x="5581382" y="0"/>
                  <a:pt x="5626432" y="45050"/>
                  <a:pt x="5626432" y="100622"/>
                </a:cubicBezTo>
                <a:lnTo>
                  <a:pt x="5626432" y="570190"/>
                </a:lnTo>
                <a:cubicBezTo>
                  <a:pt x="5626432" y="625762"/>
                  <a:pt x="5581382" y="670812"/>
                  <a:pt x="5525810" y="670812"/>
                </a:cubicBezTo>
                <a:lnTo>
                  <a:pt x="100622" y="670812"/>
                </a:lnTo>
                <a:cubicBezTo>
                  <a:pt x="45050" y="670812"/>
                  <a:pt x="0" y="625762"/>
                  <a:pt x="0" y="570190"/>
                </a:cubicBezTo>
                <a:lnTo>
                  <a:pt x="0" y="100622"/>
                </a:lnTo>
                <a:cubicBezTo>
                  <a:pt x="0" y="45050"/>
                  <a:pt x="45050" y="0"/>
                  <a:pt x="100622" y="0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40" name="Shape 37"/>
          <p:cNvSpPr/>
          <p:nvPr/>
        </p:nvSpPr>
        <p:spPr>
          <a:xfrm>
            <a:off x="6398782" y="5992496"/>
            <a:ext cx="100622" cy="134162"/>
          </a:xfrm>
          <a:custGeom>
            <a:avLst/>
            <a:gdLst/>
            <a:ahLst/>
            <a:cxnLst/>
            <a:rect l="l" t="t" r="r" b="b"/>
            <a:pathLst>
              <a:path w="100622" h="134162">
                <a:moveTo>
                  <a:pt x="76750" y="100622"/>
                </a:moveTo>
                <a:cubicBezTo>
                  <a:pt x="78663" y="94778"/>
                  <a:pt x="82489" y="89485"/>
                  <a:pt x="86812" y="84926"/>
                </a:cubicBezTo>
                <a:cubicBezTo>
                  <a:pt x="95381" y="75912"/>
                  <a:pt x="100622" y="63727"/>
                  <a:pt x="100622" y="50311"/>
                </a:cubicBezTo>
                <a:cubicBezTo>
                  <a:pt x="100622" y="22535"/>
                  <a:pt x="78087" y="0"/>
                  <a:pt x="50311" y="0"/>
                </a:cubicBezTo>
                <a:cubicBezTo>
                  <a:pt x="22535" y="0"/>
                  <a:pt x="0" y="22535"/>
                  <a:pt x="0" y="50311"/>
                </a:cubicBezTo>
                <a:cubicBezTo>
                  <a:pt x="0" y="63727"/>
                  <a:pt x="5241" y="75912"/>
                  <a:pt x="13809" y="84926"/>
                </a:cubicBezTo>
                <a:cubicBezTo>
                  <a:pt x="18133" y="89485"/>
                  <a:pt x="21985" y="94778"/>
                  <a:pt x="23871" y="100622"/>
                </a:cubicBezTo>
                <a:lnTo>
                  <a:pt x="76724" y="100622"/>
                </a:lnTo>
                <a:close/>
                <a:moveTo>
                  <a:pt x="75466" y="113199"/>
                </a:moveTo>
                <a:lnTo>
                  <a:pt x="25155" y="113199"/>
                </a:lnTo>
                <a:lnTo>
                  <a:pt x="25155" y="117392"/>
                </a:lnTo>
                <a:cubicBezTo>
                  <a:pt x="25155" y="128974"/>
                  <a:pt x="34536" y="138355"/>
                  <a:pt x="46118" y="138355"/>
                </a:cubicBezTo>
                <a:lnTo>
                  <a:pt x="54503" y="138355"/>
                </a:lnTo>
                <a:cubicBezTo>
                  <a:pt x="66085" y="138355"/>
                  <a:pt x="75466" y="128974"/>
                  <a:pt x="75466" y="117392"/>
                </a:cubicBezTo>
                <a:lnTo>
                  <a:pt x="75466" y="113199"/>
                </a:lnTo>
                <a:close/>
                <a:moveTo>
                  <a:pt x="48215" y="29348"/>
                </a:moveTo>
                <a:cubicBezTo>
                  <a:pt x="37786" y="29348"/>
                  <a:pt x="29348" y="37786"/>
                  <a:pt x="29348" y="48215"/>
                </a:cubicBezTo>
                <a:cubicBezTo>
                  <a:pt x="29348" y="51700"/>
                  <a:pt x="26544" y="54503"/>
                  <a:pt x="23059" y="54503"/>
                </a:cubicBezTo>
                <a:cubicBezTo>
                  <a:pt x="19574" y="54503"/>
                  <a:pt x="16770" y="51700"/>
                  <a:pt x="16770" y="48215"/>
                </a:cubicBezTo>
                <a:cubicBezTo>
                  <a:pt x="16770" y="30842"/>
                  <a:pt x="30842" y="16770"/>
                  <a:pt x="48215" y="16770"/>
                </a:cubicBezTo>
                <a:cubicBezTo>
                  <a:pt x="51700" y="16770"/>
                  <a:pt x="54503" y="19574"/>
                  <a:pt x="54503" y="23059"/>
                </a:cubicBezTo>
                <a:cubicBezTo>
                  <a:pt x="54503" y="26544"/>
                  <a:pt x="51700" y="29348"/>
                  <a:pt x="48215" y="29348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41" name="Text 38"/>
          <p:cNvSpPr/>
          <p:nvPr/>
        </p:nvSpPr>
        <p:spPr>
          <a:xfrm>
            <a:off x="6577235" y="5975726"/>
            <a:ext cx="5213195" cy="402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6" b="1" dirty="0">
                <a:solidFill>
                  <a:srgbClr val="F7FAFC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Key Insight:</a:t>
            </a:r>
            <a:pPr>
              <a:lnSpc>
                <a:spcPct val="130000"/>
              </a:lnSpc>
            </a:pPr>
            <a:r>
              <a:rPr lang="en-US" sz="1056" dirty="0">
                <a:solidFill>
                  <a:srgbClr val="F7FAFC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Each section has a job to do. Together, they guide visitors toward taking action.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spc="60" kern="0" dirty="0">
                <a:solidFill>
                  <a:srgbClr val="ED893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Web Design Basics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Core Visual Design Principles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295400"/>
            <a:ext cx="3657600" cy="4476750"/>
          </a:xfrm>
          <a:custGeom>
            <a:avLst/>
            <a:gdLst/>
            <a:ahLst/>
            <a:cxnLst/>
            <a:rect l="l" t="t" r="r" b="b"/>
            <a:pathLst>
              <a:path w="3657600" h="4476750">
                <a:moveTo>
                  <a:pt x="114300" y="0"/>
                </a:moveTo>
                <a:lnTo>
                  <a:pt x="3543300" y="0"/>
                </a:lnTo>
                <a:cubicBezTo>
                  <a:pt x="3606384" y="0"/>
                  <a:pt x="3657600" y="51216"/>
                  <a:pt x="3657600" y="114300"/>
                </a:cubicBezTo>
                <a:lnTo>
                  <a:pt x="3657600" y="4362450"/>
                </a:lnTo>
                <a:cubicBezTo>
                  <a:pt x="3657600" y="4425534"/>
                  <a:pt x="3606384" y="4476750"/>
                  <a:pt x="3543300" y="4476750"/>
                </a:cubicBezTo>
                <a:lnTo>
                  <a:pt x="114300" y="4476750"/>
                </a:lnTo>
                <a:cubicBezTo>
                  <a:pt x="51216" y="4476750"/>
                  <a:pt x="0" y="4425534"/>
                  <a:pt x="0" y="436245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57150" dist="381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09600" y="1524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6" name="Shape 4"/>
          <p:cNvSpPr/>
          <p:nvPr/>
        </p:nvSpPr>
        <p:spPr>
          <a:xfrm>
            <a:off x="742950" y="16573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86506" y="1935"/>
                </a:moveTo>
                <a:cubicBezTo>
                  <a:pt x="92050" y="-633"/>
                  <a:pt x="98450" y="-633"/>
                  <a:pt x="103994" y="1935"/>
                </a:cubicBezTo>
                <a:lnTo>
                  <a:pt x="185328" y="39514"/>
                </a:lnTo>
                <a:cubicBezTo>
                  <a:pt x="188491" y="40965"/>
                  <a:pt x="190500" y="44128"/>
                  <a:pt x="190500" y="47625"/>
                </a:cubicBezTo>
                <a:cubicBezTo>
                  <a:pt x="190500" y="51122"/>
                  <a:pt x="188491" y="54285"/>
                  <a:pt x="185328" y="55736"/>
                </a:cubicBezTo>
                <a:lnTo>
                  <a:pt x="103994" y="93315"/>
                </a:lnTo>
                <a:cubicBezTo>
                  <a:pt x="98450" y="95883"/>
                  <a:pt x="92050" y="95883"/>
                  <a:pt x="86506" y="93315"/>
                </a:cubicBezTo>
                <a:lnTo>
                  <a:pt x="5172" y="55736"/>
                </a:lnTo>
                <a:cubicBezTo>
                  <a:pt x="2009" y="54248"/>
                  <a:pt x="0" y="51085"/>
                  <a:pt x="0" y="47625"/>
                </a:cubicBezTo>
                <a:cubicBezTo>
                  <a:pt x="0" y="44165"/>
                  <a:pt x="2009" y="40965"/>
                  <a:pt x="5172" y="39514"/>
                </a:cubicBezTo>
                <a:lnTo>
                  <a:pt x="86506" y="1935"/>
                </a:lnTo>
                <a:close/>
                <a:moveTo>
                  <a:pt x="17897" y="81260"/>
                </a:moveTo>
                <a:lnTo>
                  <a:pt x="79028" y="109500"/>
                </a:lnTo>
                <a:cubicBezTo>
                  <a:pt x="89334" y="114263"/>
                  <a:pt x="101203" y="114263"/>
                  <a:pt x="111509" y="109500"/>
                </a:cubicBezTo>
                <a:lnTo>
                  <a:pt x="172641" y="81260"/>
                </a:lnTo>
                <a:lnTo>
                  <a:pt x="185328" y="87139"/>
                </a:lnTo>
                <a:cubicBezTo>
                  <a:pt x="188491" y="88590"/>
                  <a:pt x="190500" y="91753"/>
                  <a:pt x="190500" y="95250"/>
                </a:cubicBezTo>
                <a:cubicBezTo>
                  <a:pt x="190500" y="98747"/>
                  <a:pt x="188491" y="101910"/>
                  <a:pt x="185328" y="103361"/>
                </a:cubicBezTo>
                <a:lnTo>
                  <a:pt x="103994" y="140940"/>
                </a:lnTo>
                <a:cubicBezTo>
                  <a:pt x="98450" y="143508"/>
                  <a:pt x="92050" y="143508"/>
                  <a:pt x="86506" y="140940"/>
                </a:cubicBezTo>
                <a:lnTo>
                  <a:pt x="5172" y="103361"/>
                </a:lnTo>
                <a:cubicBezTo>
                  <a:pt x="2009" y="101873"/>
                  <a:pt x="0" y="98710"/>
                  <a:pt x="0" y="95250"/>
                </a:cubicBezTo>
                <a:cubicBezTo>
                  <a:pt x="0" y="91790"/>
                  <a:pt x="2009" y="88590"/>
                  <a:pt x="5172" y="87139"/>
                </a:cubicBezTo>
                <a:lnTo>
                  <a:pt x="17859" y="81260"/>
                </a:lnTo>
                <a:close/>
                <a:moveTo>
                  <a:pt x="5172" y="134764"/>
                </a:moveTo>
                <a:lnTo>
                  <a:pt x="17859" y="128885"/>
                </a:lnTo>
                <a:lnTo>
                  <a:pt x="78991" y="157125"/>
                </a:lnTo>
                <a:cubicBezTo>
                  <a:pt x="89297" y="161888"/>
                  <a:pt x="101166" y="161888"/>
                  <a:pt x="111472" y="157125"/>
                </a:cubicBezTo>
                <a:lnTo>
                  <a:pt x="172603" y="128885"/>
                </a:lnTo>
                <a:lnTo>
                  <a:pt x="185291" y="134764"/>
                </a:lnTo>
                <a:cubicBezTo>
                  <a:pt x="188454" y="136215"/>
                  <a:pt x="190463" y="139378"/>
                  <a:pt x="190463" y="142875"/>
                </a:cubicBezTo>
                <a:cubicBezTo>
                  <a:pt x="190463" y="146372"/>
                  <a:pt x="188454" y="149535"/>
                  <a:pt x="185291" y="150986"/>
                </a:cubicBezTo>
                <a:lnTo>
                  <a:pt x="103956" y="188565"/>
                </a:lnTo>
                <a:cubicBezTo>
                  <a:pt x="98413" y="191133"/>
                  <a:pt x="92013" y="191133"/>
                  <a:pt x="86469" y="188565"/>
                </a:cubicBezTo>
                <a:lnTo>
                  <a:pt x="5172" y="150986"/>
                </a:lnTo>
                <a:cubicBezTo>
                  <a:pt x="2009" y="149498"/>
                  <a:pt x="0" y="146335"/>
                  <a:pt x="0" y="142875"/>
                </a:cubicBezTo>
                <a:cubicBezTo>
                  <a:pt x="0" y="139415"/>
                  <a:pt x="2009" y="136215"/>
                  <a:pt x="5172" y="134764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7" name="Text 5"/>
          <p:cNvSpPr/>
          <p:nvPr/>
        </p:nvSpPr>
        <p:spPr>
          <a:xfrm>
            <a:off x="1181100" y="1619250"/>
            <a:ext cx="895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Hierarchy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" y="2133600"/>
            <a:ext cx="3276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4A556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Guide the viewer's eye through your content by establishing clear visual importance.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09600" y="2781300"/>
            <a:ext cx="3200400" cy="1885950"/>
          </a:xfrm>
          <a:custGeom>
            <a:avLst/>
            <a:gdLst/>
            <a:ahLst/>
            <a:cxnLst/>
            <a:rect l="l" t="t" r="r" b="b"/>
            <a:pathLst>
              <a:path w="3200400" h="1885950">
                <a:moveTo>
                  <a:pt x="76192" y="0"/>
                </a:moveTo>
                <a:lnTo>
                  <a:pt x="3124208" y="0"/>
                </a:lnTo>
                <a:cubicBezTo>
                  <a:pt x="3166288" y="0"/>
                  <a:pt x="3200400" y="34112"/>
                  <a:pt x="3200400" y="76192"/>
                </a:cubicBezTo>
                <a:lnTo>
                  <a:pt x="3200400" y="1809758"/>
                </a:lnTo>
                <a:cubicBezTo>
                  <a:pt x="3200400" y="1851838"/>
                  <a:pt x="3166288" y="1885950"/>
                  <a:pt x="3124208" y="1885950"/>
                </a:cubicBezTo>
                <a:lnTo>
                  <a:pt x="76192" y="1885950"/>
                </a:lnTo>
                <a:cubicBezTo>
                  <a:pt x="34112" y="1885950"/>
                  <a:pt x="0" y="1851838"/>
                  <a:pt x="0" y="1809758"/>
                </a:cubicBezTo>
                <a:lnTo>
                  <a:pt x="0" y="76192"/>
                </a:lnTo>
                <a:cubicBezTo>
                  <a:pt x="0" y="34141"/>
                  <a:pt x="34141" y="0"/>
                  <a:pt x="76192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10" name="Text 8"/>
          <p:cNvSpPr/>
          <p:nvPr/>
        </p:nvSpPr>
        <p:spPr>
          <a:xfrm>
            <a:off x="762000" y="2933700"/>
            <a:ext cx="29527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A0AEC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Example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62000" y="3162300"/>
            <a:ext cx="3009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Big Headline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62000" y="3505200"/>
            <a:ext cx="2981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Medium Subheading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62000" y="3848100"/>
            <a:ext cx="2962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Small body text with details...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6984" y="48482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5" name="Text 13"/>
          <p:cNvSpPr/>
          <p:nvPr/>
        </p:nvSpPr>
        <p:spPr>
          <a:xfrm>
            <a:off x="852488" y="4819650"/>
            <a:ext cx="1609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Headlines: Largest, boldest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36984" y="51149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7" name="Text 15"/>
          <p:cNvSpPr/>
          <p:nvPr/>
        </p:nvSpPr>
        <p:spPr>
          <a:xfrm>
            <a:off x="852488" y="5086350"/>
            <a:ext cx="1590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Subheadings: Medium size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36984" y="53816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9" name="Text 17"/>
          <p:cNvSpPr/>
          <p:nvPr/>
        </p:nvSpPr>
        <p:spPr>
          <a:xfrm>
            <a:off x="852488" y="5353050"/>
            <a:ext cx="1733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Body text: Smallest, readable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267200" y="1295400"/>
            <a:ext cx="3657600" cy="4476750"/>
          </a:xfrm>
          <a:custGeom>
            <a:avLst/>
            <a:gdLst/>
            <a:ahLst/>
            <a:cxnLst/>
            <a:rect l="l" t="t" r="r" b="b"/>
            <a:pathLst>
              <a:path w="3657600" h="4476750">
                <a:moveTo>
                  <a:pt x="114300" y="0"/>
                </a:moveTo>
                <a:lnTo>
                  <a:pt x="3543300" y="0"/>
                </a:lnTo>
                <a:cubicBezTo>
                  <a:pt x="3606384" y="0"/>
                  <a:pt x="3657600" y="51216"/>
                  <a:pt x="3657600" y="114300"/>
                </a:cubicBezTo>
                <a:lnTo>
                  <a:pt x="3657600" y="4362450"/>
                </a:lnTo>
                <a:cubicBezTo>
                  <a:pt x="3657600" y="4425534"/>
                  <a:pt x="3606384" y="4476750"/>
                  <a:pt x="3543300" y="4476750"/>
                </a:cubicBezTo>
                <a:lnTo>
                  <a:pt x="114300" y="4476750"/>
                </a:lnTo>
                <a:cubicBezTo>
                  <a:pt x="51216" y="4476750"/>
                  <a:pt x="0" y="4425534"/>
                  <a:pt x="0" y="436245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57150" dist="38100" dir="5400000">
              <a:srgbClr val="000000">
                <a:alpha val="10196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495800" y="1524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22" name="Shape 20"/>
          <p:cNvSpPr/>
          <p:nvPr/>
        </p:nvSpPr>
        <p:spPr>
          <a:xfrm>
            <a:off x="4629150" y="16573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7003" y="151284"/>
                </a:moveTo>
                <a:lnTo>
                  <a:pt x="151284" y="187003"/>
                </a:lnTo>
                <a:cubicBezTo>
                  <a:pt x="147861" y="190426"/>
                  <a:pt x="142763" y="191430"/>
                  <a:pt x="138299" y="189570"/>
                </a:cubicBezTo>
                <a:cubicBezTo>
                  <a:pt x="133834" y="187709"/>
                  <a:pt x="130969" y="183393"/>
                  <a:pt x="130969" y="178594"/>
                </a:cubicBezTo>
                <a:lnTo>
                  <a:pt x="130969" y="154781"/>
                </a:lnTo>
                <a:lnTo>
                  <a:pt x="11906" y="154781"/>
                </a:lnTo>
                <a:cubicBezTo>
                  <a:pt x="5321" y="154781"/>
                  <a:pt x="0" y="149461"/>
                  <a:pt x="0" y="142875"/>
                </a:cubicBezTo>
                <a:cubicBezTo>
                  <a:pt x="0" y="136289"/>
                  <a:pt x="5321" y="130969"/>
                  <a:pt x="11906" y="130969"/>
                </a:cubicBezTo>
                <a:lnTo>
                  <a:pt x="130969" y="130969"/>
                </a:lnTo>
                <a:lnTo>
                  <a:pt x="130969" y="107156"/>
                </a:lnTo>
                <a:cubicBezTo>
                  <a:pt x="130969" y="102357"/>
                  <a:pt x="133871" y="98003"/>
                  <a:pt x="138336" y="96143"/>
                </a:cubicBezTo>
                <a:cubicBezTo>
                  <a:pt x="142801" y="94283"/>
                  <a:pt x="147898" y="95324"/>
                  <a:pt x="151321" y="98710"/>
                </a:cubicBezTo>
                <a:lnTo>
                  <a:pt x="187040" y="134429"/>
                </a:lnTo>
                <a:cubicBezTo>
                  <a:pt x="191691" y="139080"/>
                  <a:pt x="191691" y="146633"/>
                  <a:pt x="187040" y="151284"/>
                </a:cubicBezTo>
                <a:close/>
                <a:moveTo>
                  <a:pt x="3497" y="56034"/>
                </a:moveTo>
                <a:cubicBezTo>
                  <a:pt x="-1153" y="51383"/>
                  <a:pt x="-1153" y="43830"/>
                  <a:pt x="3497" y="39179"/>
                </a:cubicBezTo>
                <a:lnTo>
                  <a:pt x="39216" y="3460"/>
                </a:lnTo>
                <a:cubicBezTo>
                  <a:pt x="42639" y="37"/>
                  <a:pt x="47737" y="-967"/>
                  <a:pt x="52201" y="893"/>
                </a:cubicBezTo>
                <a:cubicBezTo>
                  <a:pt x="56666" y="2753"/>
                  <a:pt x="59531" y="7107"/>
                  <a:pt x="59531" y="11906"/>
                </a:cubicBezTo>
                <a:lnTo>
                  <a:pt x="59531" y="35719"/>
                </a:lnTo>
                <a:lnTo>
                  <a:pt x="178594" y="35719"/>
                </a:lnTo>
                <a:cubicBezTo>
                  <a:pt x="185179" y="35719"/>
                  <a:pt x="190500" y="41039"/>
                  <a:pt x="190500" y="47625"/>
                </a:cubicBezTo>
                <a:cubicBezTo>
                  <a:pt x="190500" y="54211"/>
                  <a:pt x="185179" y="59531"/>
                  <a:pt x="178594" y="59531"/>
                </a:cubicBezTo>
                <a:lnTo>
                  <a:pt x="59531" y="59531"/>
                </a:lnTo>
                <a:lnTo>
                  <a:pt x="59531" y="83344"/>
                </a:lnTo>
                <a:cubicBezTo>
                  <a:pt x="59531" y="88143"/>
                  <a:pt x="56629" y="92497"/>
                  <a:pt x="52164" y="94357"/>
                </a:cubicBezTo>
                <a:cubicBezTo>
                  <a:pt x="47699" y="96217"/>
                  <a:pt x="42602" y="95176"/>
                  <a:pt x="39179" y="91790"/>
                </a:cubicBezTo>
                <a:lnTo>
                  <a:pt x="3460" y="56071"/>
                </a:ln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23" name="Text 21"/>
          <p:cNvSpPr/>
          <p:nvPr/>
        </p:nvSpPr>
        <p:spPr>
          <a:xfrm>
            <a:off x="5067300" y="1619250"/>
            <a:ext cx="1809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Spacing &amp; Alignment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95800" y="2133600"/>
            <a:ext cx="32766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4A556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White space isn't empty, it's breathing room that makes content easier to scan and understand.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495800" y="3028950"/>
            <a:ext cx="3200400" cy="1638300"/>
          </a:xfrm>
          <a:custGeom>
            <a:avLst/>
            <a:gdLst/>
            <a:ahLst/>
            <a:cxnLst/>
            <a:rect l="l" t="t" r="r" b="b"/>
            <a:pathLst>
              <a:path w="3200400" h="1638300">
                <a:moveTo>
                  <a:pt x="76197" y="0"/>
                </a:moveTo>
                <a:lnTo>
                  <a:pt x="3124203" y="0"/>
                </a:lnTo>
                <a:cubicBezTo>
                  <a:pt x="3166285" y="0"/>
                  <a:pt x="3200400" y="34115"/>
                  <a:pt x="3200400" y="76197"/>
                </a:cubicBezTo>
                <a:lnTo>
                  <a:pt x="3200400" y="1562103"/>
                </a:lnTo>
                <a:cubicBezTo>
                  <a:pt x="3200400" y="1604185"/>
                  <a:pt x="3166285" y="1638300"/>
                  <a:pt x="3124203" y="1638300"/>
                </a:cubicBezTo>
                <a:lnTo>
                  <a:pt x="76197" y="1638300"/>
                </a:lnTo>
                <a:cubicBezTo>
                  <a:pt x="34115" y="1638300"/>
                  <a:pt x="0" y="1604185"/>
                  <a:pt x="0" y="15621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26" name="Text 24"/>
          <p:cNvSpPr/>
          <p:nvPr/>
        </p:nvSpPr>
        <p:spPr>
          <a:xfrm>
            <a:off x="4648200" y="3181350"/>
            <a:ext cx="29527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A0AEC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Good vs Poor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657725" y="3419475"/>
            <a:ext cx="2876550" cy="400050"/>
          </a:xfrm>
          <a:custGeom>
            <a:avLst/>
            <a:gdLst/>
            <a:ahLst/>
            <a:cxnLst/>
            <a:rect l="l" t="t" r="r" b="b"/>
            <a:pathLst>
              <a:path w="2876550" h="400050">
                <a:moveTo>
                  <a:pt x="38101" y="0"/>
                </a:moveTo>
                <a:lnTo>
                  <a:pt x="2838449" y="0"/>
                </a:lnTo>
                <a:cubicBezTo>
                  <a:pt x="2859492" y="0"/>
                  <a:pt x="2876550" y="17058"/>
                  <a:pt x="2876550" y="38101"/>
                </a:cubicBezTo>
                <a:lnTo>
                  <a:pt x="2876550" y="361949"/>
                </a:lnTo>
                <a:cubicBezTo>
                  <a:pt x="2876550" y="382992"/>
                  <a:pt x="2859492" y="400050"/>
                  <a:pt x="2838449" y="400050"/>
                </a:cubicBezTo>
                <a:lnTo>
                  <a:pt x="38101" y="400050"/>
                </a:lnTo>
                <a:cubicBezTo>
                  <a:pt x="17058" y="400050"/>
                  <a:pt x="0" y="382992"/>
                  <a:pt x="0" y="36194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ED893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791075" y="3508375"/>
            <a:ext cx="26860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 Consistent spacing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652963" y="3948112"/>
            <a:ext cx="2886075" cy="238125"/>
          </a:xfrm>
          <a:custGeom>
            <a:avLst/>
            <a:gdLst/>
            <a:ahLst/>
            <a:cxnLst/>
            <a:rect l="l" t="t" r="r" b="b"/>
            <a:pathLst>
              <a:path w="2886075" h="238125">
                <a:moveTo>
                  <a:pt x="38100" y="0"/>
                </a:moveTo>
                <a:lnTo>
                  <a:pt x="2847975" y="0"/>
                </a:lnTo>
                <a:cubicBezTo>
                  <a:pt x="2869003" y="0"/>
                  <a:pt x="2886075" y="17072"/>
                  <a:pt x="2886075" y="38100"/>
                </a:cubicBezTo>
                <a:lnTo>
                  <a:pt x="2886075" y="200025"/>
                </a:lnTo>
                <a:cubicBezTo>
                  <a:pt x="2886075" y="221053"/>
                  <a:pt x="2869003" y="238125"/>
                  <a:pt x="2847975" y="238125"/>
                </a:cubicBezTo>
                <a:lnTo>
                  <a:pt x="38100" y="238125"/>
                </a:lnTo>
                <a:cubicBezTo>
                  <a:pt x="17072" y="238125"/>
                  <a:pt x="0" y="221053"/>
                  <a:pt x="0" y="2000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A0AEC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695825" y="3990975"/>
            <a:ext cx="2857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✗ Random spacing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523184" y="48482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32" name="Text 30"/>
          <p:cNvSpPr/>
          <p:nvPr/>
        </p:nvSpPr>
        <p:spPr>
          <a:xfrm>
            <a:off x="4738688" y="4819650"/>
            <a:ext cx="1162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Consistent margins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523184" y="51149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34" name="Text 32"/>
          <p:cNvSpPr/>
          <p:nvPr/>
        </p:nvSpPr>
        <p:spPr>
          <a:xfrm>
            <a:off x="4738688" y="5086350"/>
            <a:ext cx="1447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Elements aligned to grid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4523184" y="53816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36" name="Text 34"/>
          <p:cNvSpPr/>
          <p:nvPr/>
        </p:nvSpPr>
        <p:spPr>
          <a:xfrm>
            <a:off x="4738688" y="5353050"/>
            <a:ext cx="1743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Equal spacing between items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8153400" y="1295400"/>
            <a:ext cx="3657600" cy="4476750"/>
          </a:xfrm>
          <a:custGeom>
            <a:avLst/>
            <a:gdLst/>
            <a:ahLst/>
            <a:cxnLst/>
            <a:rect l="l" t="t" r="r" b="b"/>
            <a:pathLst>
              <a:path w="3657600" h="4476750">
                <a:moveTo>
                  <a:pt x="114300" y="0"/>
                </a:moveTo>
                <a:lnTo>
                  <a:pt x="3543300" y="0"/>
                </a:lnTo>
                <a:cubicBezTo>
                  <a:pt x="3606384" y="0"/>
                  <a:pt x="3657600" y="51216"/>
                  <a:pt x="3657600" y="114300"/>
                </a:cubicBezTo>
                <a:lnTo>
                  <a:pt x="3657600" y="4362450"/>
                </a:lnTo>
                <a:cubicBezTo>
                  <a:pt x="3657600" y="4425534"/>
                  <a:pt x="3606384" y="4476750"/>
                  <a:pt x="3543300" y="4476750"/>
                </a:cubicBezTo>
                <a:lnTo>
                  <a:pt x="114300" y="4476750"/>
                </a:lnTo>
                <a:cubicBezTo>
                  <a:pt x="51216" y="4476750"/>
                  <a:pt x="0" y="4425534"/>
                  <a:pt x="0" y="436245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57150" dist="38100" dir="5400000">
              <a:srgbClr val="000000">
                <a:alpha val="10196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8382000" y="1524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39" name="Shape 37"/>
          <p:cNvSpPr/>
          <p:nvPr/>
        </p:nvSpPr>
        <p:spPr>
          <a:xfrm>
            <a:off x="8515350" y="16573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95250"/>
                </a:moveTo>
                <a:cubicBezTo>
                  <a:pt x="190500" y="95585"/>
                  <a:pt x="190500" y="95920"/>
                  <a:pt x="190500" y="96255"/>
                </a:cubicBezTo>
                <a:cubicBezTo>
                  <a:pt x="190351" y="109835"/>
                  <a:pt x="177998" y="119063"/>
                  <a:pt x="164418" y="119063"/>
                </a:cubicBezTo>
                <a:lnTo>
                  <a:pt x="127992" y="119063"/>
                </a:lnTo>
                <a:cubicBezTo>
                  <a:pt x="118132" y="119063"/>
                  <a:pt x="110133" y="127062"/>
                  <a:pt x="110133" y="136922"/>
                </a:cubicBezTo>
                <a:cubicBezTo>
                  <a:pt x="110133" y="138187"/>
                  <a:pt x="110282" y="139415"/>
                  <a:pt x="110505" y="140605"/>
                </a:cubicBezTo>
                <a:cubicBezTo>
                  <a:pt x="111286" y="144400"/>
                  <a:pt x="112923" y="148047"/>
                  <a:pt x="114523" y="151730"/>
                </a:cubicBezTo>
                <a:cubicBezTo>
                  <a:pt x="116793" y="156865"/>
                  <a:pt x="119025" y="161962"/>
                  <a:pt x="119025" y="167357"/>
                </a:cubicBezTo>
                <a:cubicBezTo>
                  <a:pt x="119025" y="179189"/>
                  <a:pt x="110989" y="189942"/>
                  <a:pt x="99157" y="190426"/>
                </a:cubicBezTo>
                <a:cubicBezTo>
                  <a:pt x="97854" y="190463"/>
                  <a:pt x="96552" y="190500"/>
                  <a:pt x="95213" y="190500"/>
                </a:cubicBezTo>
                <a:cubicBezTo>
                  <a:pt x="42602" y="190500"/>
                  <a:pt x="-37" y="147861"/>
                  <a:pt x="-37" y="95250"/>
                </a:cubicBezTo>
                <a:cubicBezTo>
                  <a:pt x="-37" y="42639"/>
                  <a:pt x="42639" y="0"/>
                  <a:pt x="95250" y="0"/>
                </a:cubicBezTo>
                <a:cubicBezTo>
                  <a:pt x="147861" y="0"/>
                  <a:pt x="190500" y="42639"/>
                  <a:pt x="190500" y="95250"/>
                </a:cubicBezTo>
                <a:close/>
                <a:moveTo>
                  <a:pt x="47625" y="107156"/>
                </a:moveTo>
                <a:cubicBezTo>
                  <a:pt x="47625" y="100585"/>
                  <a:pt x="42290" y="95250"/>
                  <a:pt x="35719" y="95250"/>
                </a:cubicBezTo>
                <a:cubicBezTo>
                  <a:pt x="29148" y="95250"/>
                  <a:pt x="23812" y="100585"/>
                  <a:pt x="23812" y="107156"/>
                </a:cubicBezTo>
                <a:cubicBezTo>
                  <a:pt x="23812" y="113727"/>
                  <a:pt x="29148" y="119063"/>
                  <a:pt x="35719" y="119063"/>
                </a:cubicBezTo>
                <a:cubicBezTo>
                  <a:pt x="42290" y="119063"/>
                  <a:pt x="47625" y="113727"/>
                  <a:pt x="47625" y="107156"/>
                </a:cubicBezTo>
                <a:close/>
                <a:moveTo>
                  <a:pt x="47625" y="71438"/>
                </a:moveTo>
                <a:cubicBezTo>
                  <a:pt x="54196" y="71438"/>
                  <a:pt x="59531" y="66102"/>
                  <a:pt x="59531" y="59531"/>
                </a:cubicBezTo>
                <a:cubicBezTo>
                  <a:pt x="59531" y="52960"/>
                  <a:pt x="54196" y="47625"/>
                  <a:pt x="47625" y="47625"/>
                </a:cubicBezTo>
                <a:cubicBezTo>
                  <a:pt x="41054" y="47625"/>
                  <a:pt x="35719" y="52960"/>
                  <a:pt x="35719" y="59531"/>
                </a:cubicBezTo>
                <a:cubicBezTo>
                  <a:pt x="35719" y="66102"/>
                  <a:pt x="41054" y="71438"/>
                  <a:pt x="47625" y="71438"/>
                </a:cubicBezTo>
                <a:close/>
                <a:moveTo>
                  <a:pt x="107156" y="35719"/>
                </a:moveTo>
                <a:cubicBezTo>
                  <a:pt x="107156" y="29148"/>
                  <a:pt x="101821" y="23812"/>
                  <a:pt x="95250" y="23812"/>
                </a:cubicBezTo>
                <a:cubicBezTo>
                  <a:pt x="88679" y="23812"/>
                  <a:pt x="83344" y="29148"/>
                  <a:pt x="83344" y="35719"/>
                </a:cubicBezTo>
                <a:cubicBezTo>
                  <a:pt x="83344" y="42290"/>
                  <a:pt x="88679" y="47625"/>
                  <a:pt x="95250" y="47625"/>
                </a:cubicBezTo>
                <a:cubicBezTo>
                  <a:pt x="101821" y="47625"/>
                  <a:pt x="107156" y="42290"/>
                  <a:pt x="107156" y="35719"/>
                </a:cubicBezTo>
                <a:close/>
                <a:moveTo>
                  <a:pt x="142875" y="71438"/>
                </a:moveTo>
                <a:cubicBezTo>
                  <a:pt x="149446" y="71438"/>
                  <a:pt x="154781" y="66102"/>
                  <a:pt x="154781" y="59531"/>
                </a:cubicBezTo>
                <a:cubicBezTo>
                  <a:pt x="154781" y="52960"/>
                  <a:pt x="149446" y="47625"/>
                  <a:pt x="142875" y="47625"/>
                </a:cubicBezTo>
                <a:cubicBezTo>
                  <a:pt x="136304" y="47625"/>
                  <a:pt x="130969" y="52960"/>
                  <a:pt x="130969" y="59531"/>
                </a:cubicBezTo>
                <a:cubicBezTo>
                  <a:pt x="130969" y="66102"/>
                  <a:pt x="136304" y="71438"/>
                  <a:pt x="142875" y="71438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40" name="Text 38"/>
          <p:cNvSpPr/>
          <p:nvPr/>
        </p:nvSpPr>
        <p:spPr>
          <a:xfrm>
            <a:off x="8953500" y="1619250"/>
            <a:ext cx="17621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Typography &amp; Color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382000" y="2133600"/>
            <a:ext cx="32766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4A556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Consistency creates professionalism. Stick to a limited set of fonts and colors throughout your design.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382000" y="3028950"/>
            <a:ext cx="3200400" cy="1638300"/>
          </a:xfrm>
          <a:custGeom>
            <a:avLst/>
            <a:gdLst/>
            <a:ahLst/>
            <a:cxnLst/>
            <a:rect l="l" t="t" r="r" b="b"/>
            <a:pathLst>
              <a:path w="3200400" h="1638300">
                <a:moveTo>
                  <a:pt x="76197" y="0"/>
                </a:moveTo>
                <a:lnTo>
                  <a:pt x="3124203" y="0"/>
                </a:lnTo>
                <a:cubicBezTo>
                  <a:pt x="3166285" y="0"/>
                  <a:pt x="3200400" y="34115"/>
                  <a:pt x="3200400" y="76197"/>
                </a:cubicBezTo>
                <a:lnTo>
                  <a:pt x="3200400" y="1562103"/>
                </a:lnTo>
                <a:cubicBezTo>
                  <a:pt x="3200400" y="1604185"/>
                  <a:pt x="3166285" y="1638300"/>
                  <a:pt x="3124203" y="1638300"/>
                </a:cubicBezTo>
                <a:lnTo>
                  <a:pt x="76197" y="1638300"/>
                </a:lnTo>
                <a:cubicBezTo>
                  <a:pt x="34115" y="1638300"/>
                  <a:pt x="0" y="1604185"/>
                  <a:pt x="0" y="15621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43" name="Text 41"/>
          <p:cNvSpPr/>
          <p:nvPr/>
        </p:nvSpPr>
        <p:spPr>
          <a:xfrm>
            <a:off x="8534400" y="3181350"/>
            <a:ext cx="29527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A0AEC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Color Palette Example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534400" y="34099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8100" y="0"/>
                </a:moveTo>
                <a:lnTo>
                  <a:pt x="266700" y="0"/>
                </a:lnTo>
                <a:cubicBezTo>
                  <a:pt x="287728" y="0"/>
                  <a:pt x="304800" y="17072"/>
                  <a:pt x="304800" y="38100"/>
                </a:cubicBezTo>
                <a:lnTo>
                  <a:pt x="304800" y="266700"/>
                </a:lnTo>
                <a:cubicBezTo>
                  <a:pt x="304800" y="287728"/>
                  <a:pt x="287728" y="304800"/>
                  <a:pt x="266700" y="304800"/>
                </a:cubicBezTo>
                <a:lnTo>
                  <a:pt x="38100" y="304800"/>
                </a:lnTo>
                <a:cubicBezTo>
                  <a:pt x="17072" y="304800"/>
                  <a:pt x="0" y="287728"/>
                  <a:pt x="0" y="266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45" name="Shape 43"/>
          <p:cNvSpPr/>
          <p:nvPr/>
        </p:nvSpPr>
        <p:spPr>
          <a:xfrm>
            <a:off x="8915400" y="34099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8100" y="0"/>
                </a:moveTo>
                <a:lnTo>
                  <a:pt x="266700" y="0"/>
                </a:lnTo>
                <a:cubicBezTo>
                  <a:pt x="287728" y="0"/>
                  <a:pt x="304800" y="17072"/>
                  <a:pt x="304800" y="38100"/>
                </a:cubicBezTo>
                <a:lnTo>
                  <a:pt x="304800" y="266700"/>
                </a:lnTo>
                <a:cubicBezTo>
                  <a:pt x="304800" y="287728"/>
                  <a:pt x="287728" y="304800"/>
                  <a:pt x="266700" y="304800"/>
                </a:cubicBezTo>
                <a:lnTo>
                  <a:pt x="38100" y="304800"/>
                </a:lnTo>
                <a:cubicBezTo>
                  <a:pt x="17072" y="304800"/>
                  <a:pt x="0" y="287728"/>
                  <a:pt x="0" y="266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46" name="Shape 44"/>
          <p:cNvSpPr/>
          <p:nvPr/>
        </p:nvSpPr>
        <p:spPr>
          <a:xfrm>
            <a:off x="9296400" y="34099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8100" y="0"/>
                </a:moveTo>
                <a:lnTo>
                  <a:pt x="266700" y="0"/>
                </a:lnTo>
                <a:cubicBezTo>
                  <a:pt x="287728" y="0"/>
                  <a:pt x="304800" y="17072"/>
                  <a:pt x="304800" y="38100"/>
                </a:cubicBezTo>
                <a:lnTo>
                  <a:pt x="304800" y="266700"/>
                </a:lnTo>
                <a:cubicBezTo>
                  <a:pt x="304800" y="287728"/>
                  <a:pt x="287728" y="304800"/>
                  <a:pt x="266700" y="304800"/>
                </a:cubicBezTo>
                <a:lnTo>
                  <a:pt x="38100" y="304800"/>
                </a:lnTo>
                <a:cubicBezTo>
                  <a:pt x="17072" y="304800"/>
                  <a:pt x="0" y="287728"/>
                  <a:pt x="0" y="266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47" name="Text 45"/>
          <p:cNvSpPr/>
          <p:nvPr/>
        </p:nvSpPr>
        <p:spPr>
          <a:xfrm>
            <a:off x="8534400" y="3790950"/>
            <a:ext cx="29527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Primary • Accent • Secondary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409384" y="48482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49" name="Text 47"/>
          <p:cNvSpPr/>
          <p:nvPr/>
        </p:nvSpPr>
        <p:spPr>
          <a:xfrm>
            <a:off x="8624888" y="4819650"/>
            <a:ext cx="1209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2-3 fonts maximum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409384" y="51149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51" name="Text 49"/>
          <p:cNvSpPr/>
          <p:nvPr/>
        </p:nvSpPr>
        <p:spPr>
          <a:xfrm>
            <a:off x="8624888" y="5086350"/>
            <a:ext cx="1228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3-5 colors in palette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8409384" y="53816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53" name="Text 51"/>
          <p:cNvSpPr/>
          <p:nvPr/>
        </p:nvSpPr>
        <p:spPr>
          <a:xfrm>
            <a:off x="8624888" y="5353050"/>
            <a:ext cx="1123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Apply consistently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381000" y="5924550"/>
            <a:ext cx="11430000" cy="552450"/>
          </a:xfrm>
          <a:custGeom>
            <a:avLst/>
            <a:gdLst/>
            <a:ahLst/>
            <a:cxnLst/>
            <a:rect l="l" t="t" r="r" b="b"/>
            <a:pathLst>
              <a:path w="11430000" h="552450">
                <a:moveTo>
                  <a:pt x="114302" y="0"/>
                </a:moveTo>
                <a:lnTo>
                  <a:pt x="11315698" y="0"/>
                </a:lnTo>
                <a:cubicBezTo>
                  <a:pt x="11378825" y="0"/>
                  <a:pt x="11430000" y="51175"/>
                  <a:pt x="11430000" y="114302"/>
                </a:cubicBezTo>
                <a:lnTo>
                  <a:pt x="11430000" y="438148"/>
                </a:lnTo>
                <a:cubicBezTo>
                  <a:pt x="11430000" y="501275"/>
                  <a:pt x="11378825" y="552450"/>
                  <a:pt x="11315698" y="552450"/>
                </a:cubicBezTo>
                <a:lnTo>
                  <a:pt x="114302" y="552450"/>
                </a:lnTo>
                <a:cubicBezTo>
                  <a:pt x="51217" y="552450"/>
                  <a:pt x="0" y="501233"/>
                  <a:pt x="0" y="43814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55" name="Shape 53"/>
          <p:cNvSpPr/>
          <p:nvPr/>
        </p:nvSpPr>
        <p:spPr>
          <a:xfrm>
            <a:off x="561975" y="60864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7924" y="5447"/>
                </a:moveTo>
                <a:lnTo>
                  <a:pt x="138544" y="44827"/>
                </a:lnTo>
                <a:lnTo>
                  <a:pt x="183773" y="90056"/>
                </a:lnTo>
                <a:lnTo>
                  <a:pt x="223153" y="50676"/>
                </a:lnTo>
                <a:cubicBezTo>
                  <a:pt x="226635" y="47149"/>
                  <a:pt x="228600" y="42416"/>
                  <a:pt x="228600" y="37505"/>
                </a:cubicBezTo>
                <a:cubicBezTo>
                  <a:pt x="228600" y="32593"/>
                  <a:pt x="226635" y="27861"/>
                  <a:pt x="223153" y="24333"/>
                </a:cubicBezTo>
                <a:lnTo>
                  <a:pt x="204267" y="5447"/>
                </a:lnTo>
                <a:cubicBezTo>
                  <a:pt x="200739" y="1965"/>
                  <a:pt x="196007" y="0"/>
                  <a:pt x="191095" y="0"/>
                </a:cubicBezTo>
                <a:cubicBezTo>
                  <a:pt x="186184" y="0"/>
                  <a:pt x="181451" y="1965"/>
                  <a:pt x="177924" y="5447"/>
                </a:cubicBezTo>
                <a:close/>
                <a:moveTo>
                  <a:pt x="123408" y="59963"/>
                </a:moveTo>
                <a:lnTo>
                  <a:pt x="5447" y="177924"/>
                </a:lnTo>
                <a:cubicBezTo>
                  <a:pt x="1965" y="181451"/>
                  <a:pt x="0" y="186184"/>
                  <a:pt x="0" y="191095"/>
                </a:cubicBezTo>
                <a:cubicBezTo>
                  <a:pt x="0" y="196007"/>
                  <a:pt x="1965" y="200739"/>
                  <a:pt x="5447" y="204267"/>
                </a:cubicBezTo>
                <a:lnTo>
                  <a:pt x="24333" y="223153"/>
                </a:lnTo>
                <a:cubicBezTo>
                  <a:pt x="27861" y="226635"/>
                  <a:pt x="32593" y="228600"/>
                  <a:pt x="37505" y="228600"/>
                </a:cubicBezTo>
                <a:cubicBezTo>
                  <a:pt x="42416" y="228600"/>
                  <a:pt x="47149" y="226635"/>
                  <a:pt x="50676" y="223153"/>
                </a:cubicBezTo>
                <a:lnTo>
                  <a:pt x="168637" y="105192"/>
                </a:lnTo>
                <a:lnTo>
                  <a:pt x="123408" y="59963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56" name="Text 54"/>
          <p:cNvSpPr/>
          <p:nvPr/>
        </p:nvSpPr>
        <p:spPr>
          <a:xfrm>
            <a:off x="971550" y="6076950"/>
            <a:ext cx="81343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Remember: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2D374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These principles work together. Hierarchy guides attention, spacing creates clarity, and consistency builds trust.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spc="50" kern="0" dirty="0">
                <a:solidFill>
                  <a:srgbClr val="ED893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Web Design Basics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Great Landing Page Examples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17500" y="952500"/>
            <a:ext cx="116284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dirty="0">
                <a:solidFill>
                  <a:srgbClr val="4A556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Let's deconstruct what makes these designs effective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17500" y="1365250"/>
            <a:ext cx="5683250" cy="2762250"/>
          </a:xfrm>
          <a:custGeom>
            <a:avLst/>
            <a:gdLst/>
            <a:ahLst/>
            <a:cxnLst/>
            <a:rect l="l" t="t" r="r" b="b"/>
            <a:pathLst>
              <a:path w="5683250" h="2762250">
                <a:moveTo>
                  <a:pt x="95242" y="0"/>
                </a:moveTo>
                <a:lnTo>
                  <a:pt x="5588008" y="0"/>
                </a:lnTo>
                <a:cubicBezTo>
                  <a:pt x="5640609" y="0"/>
                  <a:pt x="5683250" y="42641"/>
                  <a:pt x="5683250" y="95242"/>
                </a:cubicBezTo>
                <a:lnTo>
                  <a:pt x="5683250" y="2667008"/>
                </a:lnTo>
                <a:cubicBezTo>
                  <a:pt x="5683250" y="2719609"/>
                  <a:pt x="5640609" y="2762250"/>
                  <a:pt x="5588008" y="2762250"/>
                </a:cubicBezTo>
                <a:lnTo>
                  <a:pt x="95242" y="2762250"/>
                </a:lnTo>
                <a:cubicBezTo>
                  <a:pt x="42641" y="2762250"/>
                  <a:pt x="0" y="2719609"/>
                  <a:pt x="0" y="2667008"/>
                </a:cubicBezTo>
                <a:lnTo>
                  <a:pt x="0" y="95242"/>
                </a:lnTo>
                <a:cubicBezTo>
                  <a:pt x="0" y="42677"/>
                  <a:pt x="42677" y="0"/>
                  <a:pt x="9524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19063" dist="79375" dir="5400000">
              <a:srgbClr val="000000">
                <a:alpha val="10196"/>
              </a:srgbClr>
            </a:outerShdw>
          </a:effectLst>
        </p:spPr>
      </p:sp>
      <p:pic>
        <p:nvPicPr>
          <p:cNvPr id="6" name="Image 0" descr="https://kimi-web-img.moonshot.cn/img/assets.justinmind.com/35cf0a92d4dc124bd07466b14c53b52a3456a184.png">    </p:cNvPr>
          <p:cNvPicPr>
            <a:picLocks noChangeAspect="1"/>
          </p:cNvPicPr>
          <p:nvPr/>
        </p:nvPicPr>
        <p:blipFill>
          <a:blip r:embed="rId1"/>
          <a:srcRect l="0" r="0" t="29888" b="29888"/>
          <a:stretch/>
        </p:blipFill>
        <p:spPr>
          <a:xfrm>
            <a:off x="317500" y="1365250"/>
            <a:ext cx="5683250" cy="1524000"/>
          </a:xfrm>
          <a:prstGeom prst="roundRect">
            <a:avLst>
              <a:gd name="adj" fmla="val 0"/>
            </a:avLst>
          </a:prstGeom>
        </p:spPr>
      </p:pic>
      <p:sp>
        <p:nvSpPr>
          <p:cNvPr id="7" name="Text 4"/>
          <p:cNvSpPr/>
          <p:nvPr/>
        </p:nvSpPr>
        <p:spPr>
          <a:xfrm>
            <a:off x="476250" y="3048000"/>
            <a:ext cx="5437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SaaS Product Page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85180" y="3397250"/>
            <a:ext cx="125016" cy="111125"/>
          </a:xfrm>
          <a:custGeom>
            <a:avLst/>
            <a:gdLst/>
            <a:ahLst/>
            <a:cxnLst/>
            <a:rect l="l" t="t" r="r" b="b"/>
            <a:pathLst>
              <a:path w="125016" h="111125">
                <a:moveTo>
                  <a:pt x="67174" y="-4102"/>
                </a:moveTo>
                <a:cubicBezTo>
                  <a:pt x="66284" y="-5838"/>
                  <a:pt x="64483" y="-6945"/>
                  <a:pt x="62530" y="-6945"/>
                </a:cubicBezTo>
                <a:cubicBezTo>
                  <a:pt x="60576" y="-6945"/>
                  <a:pt x="58775" y="-5838"/>
                  <a:pt x="57885" y="-4102"/>
                </a:cubicBezTo>
                <a:lnTo>
                  <a:pt x="41911" y="27195"/>
                </a:lnTo>
                <a:lnTo>
                  <a:pt x="7206" y="32708"/>
                </a:lnTo>
                <a:cubicBezTo>
                  <a:pt x="5274" y="33012"/>
                  <a:pt x="3668" y="34379"/>
                  <a:pt x="3060" y="36246"/>
                </a:cubicBezTo>
                <a:cubicBezTo>
                  <a:pt x="2453" y="38112"/>
                  <a:pt x="2952" y="40153"/>
                  <a:pt x="4319" y="41542"/>
                </a:cubicBezTo>
                <a:lnTo>
                  <a:pt x="29149" y="66393"/>
                </a:lnTo>
                <a:lnTo>
                  <a:pt x="23679" y="101098"/>
                </a:lnTo>
                <a:cubicBezTo>
                  <a:pt x="23375" y="103029"/>
                  <a:pt x="24178" y="104983"/>
                  <a:pt x="25763" y="106133"/>
                </a:cubicBezTo>
                <a:cubicBezTo>
                  <a:pt x="27347" y="107283"/>
                  <a:pt x="29431" y="107457"/>
                  <a:pt x="31189" y="106567"/>
                </a:cubicBezTo>
                <a:lnTo>
                  <a:pt x="62530" y="90636"/>
                </a:lnTo>
                <a:lnTo>
                  <a:pt x="93849" y="106567"/>
                </a:lnTo>
                <a:cubicBezTo>
                  <a:pt x="95585" y="107457"/>
                  <a:pt x="97690" y="107283"/>
                  <a:pt x="99275" y="106133"/>
                </a:cubicBezTo>
                <a:cubicBezTo>
                  <a:pt x="100859" y="104983"/>
                  <a:pt x="101662" y="103051"/>
                  <a:pt x="101358" y="101098"/>
                </a:cubicBezTo>
                <a:lnTo>
                  <a:pt x="95867" y="66393"/>
                </a:lnTo>
                <a:lnTo>
                  <a:pt x="120697" y="41542"/>
                </a:lnTo>
                <a:cubicBezTo>
                  <a:pt x="122086" y="40153"/>
                  <a:pt x="122563" y="38112"/>
                  <a:pt x="121955" y="36246"/>
                </a:cubicBezTo>
                <a:cubicBezTo>
                  <a:pt x="121348" y="34379"/>
                  <a:pt x="119763" y="33012"/>
                  <a:pt x="117810" y="32708"/>
                </a:cubicBezTo>
                <a:lnTo>
                  <a:pt x="83127" y="27195"/>
                </a:lnTo>
                <a:lnTo>
                  <a:pt x="67174" y="-4102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9" name="Text 6"/>
          <p:cNvSpPr/>
          <p:nvPr/>
        </p:nvSpPr>
        <p:spPr>
          <a:xfrm>
            <a:off x="678656" y="3365500"/>
            <a:ext cx="21748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Clear hero:</a:t>
            </a:r>
            <a:pPr>
              <a:lnSpc>
                <a:spcPct val="120000"/>
              </a:lnSpc>
            </a:pPr>
            <a:r>
              <a:rPr lang="en-US" sz="875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Value proposition above the fold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85180" y="3619500"/>
            <a:ext cx="125016" cy="111125"/>
          </a:xfrm>
          <a:custGeom>
            <a:avLst/>
            <a:gdLst/>
            <a:ahLst/>
            <a:cxnLst/>
            <a:rect l="l" t="t" r="r" b="b"/>
            <a:pathLst>
              <a:path w="125016" h="111125">
                <a:moveTo>
                  <a:pt x="67174" y="-4102"/>
                </a:moveTo>
                <a:cubicBezTo>
                  <a:pt x="66284" y="-5838"/>
                  <a:pt x="64483" y="-6945"/>
                  <a:pt x="62530" y="-6945"/>
                </a:cubicBezTo>
                <a:cubicBezTo>
                  <a:pt x="60576" y="-6945"/>
                  <a:pt x="58775" y="-5838"/>
                  <a:pt x="57885" y="-4102"/>
                </a:cubicBezTo>
                <a:lnTo>
                  <a:pt x="41911" y="27195"/>
                </a:lnTo>
                <a:lnTo>
                  <a:pt x="7206" y="32708"/>
                </a:lnTo>
                <a:cubicBezTo>
                  <a:pt x="5274" y="33012"/>
                  <a:pt x="3668" y="34379"/>
                  <a:pt x="3060" y="36246"/>
                </a:cubicBezTo>
                <a:cubicBezTo>
                  <a:pt x="2453" y="38112"/>
                  <a:pt x="2952" y="40153"/>
                  <a:pt x="4319" y="41542"/>
                </a:cubicBezTo>
                <a:lnTo>
                  <a:pt x="29149" y="66393"/>
                </a:lnTo>
                <a:lnTo>
                  <a:pt x="23679" y="101098"/>
                </a:lnTo>
                <a:cubicBezTo>
                  <a:pt x="23375" y="103029"/>
                  <a:pt x="24178" y="104983"/>
                  <a:pt x="25763" y="106133"/>
                </a:cubicBezTo>
                <a:cubicBezTo>
                  <a:pt x="27347" y="107283"/>
                  <a:pt x="29431" y="107457"/>
                  <a:pt x="31189" y="106567"/>
                </a:cubicBezTo>
                <a:lnTo>
                  <a:pt x="62530" y="90636"/>
                </a:lnTo>
                <a:lnTo>
                  <a:pt x="93849" y="106567"/>
                </a:lnTo>
                <a:cubicBezTo>
                  <a:pt x="95585" y="107457"/>
                  <a:pt x="97690" y="107283"/>
                  <a:pt x="99275" y="106133"/>
                </a:cubicBezTo>
                <a:cubicBezTo>
                  <a:pt x="100859" y="104983"/>
                  <a:pt x="101662" y="103051"/>
                  <a:pt x="101358" y="101098"/>
                </a:cubicBezTo>
                <a:lnTo>
                  <a:pt x="95867" y="66393"/>
                </a:lnTo>
                <a:lnTo>
                  <a:pt x="120697" y="41542"/>
                </a:lnTo>
                <a:cubicBezTo>
                  <a:pt x="122086" y="40153"/>
                  <a:pt x="122563" y="38112"/>
                  <a:pt x="121955" y="36246"/>
                </a:cubicBezTo>
                <a:cubicBezTo>
                  <a:pt x="121348" y="34379"/>
                  <a:pt x="119763" y="33012"/>
                  <a:pt x="117810" y="32708"/>
                </a:cubicBezTo>
                <a:lnTo>
                  <a:pt x="83127" y="27195"/>
                </a:lnTo>
                <a:lnTo>
                  <a:pt x="67174" y="-4102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1" name="Text 8"/>
          <p:cNvSpPr/>
          <p:nvPr/>
        </p:nvSpPr>
        <p:spPr>
          <a:xfrm>
            <a:off x="678656" y="3587750"/>
            <a:ext cx="25638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Visual hierarchy:</a:t>
            </a:r>
            <a:pPr>
              <a:lnSpc>
                <a:spcPct val="120000"/>
              </a:lnSpc>
            </a:pPr>
            <a:r>
              <a:rPr lang="en-US" sz="875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Purple draws attention to key areas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85180" y="3841750"/>
            <a:ext cx="125016" cy="111125"/>
          </a:xfrm>
          <a:custGeom>
            <a:avLst/>
            <a:gdLst/>
            <a:ahLst/>
            <a:cxnLst/>
            <a:rect l="l" t="t" r="r" b="b"/>
            <a:pathLst>
              <a:path w="125016" h="111125">
                <a:moveTo>
                  <a:pt x="67174" y="-4102"/>
                </a:moveTo>
                <a:cubicBezTo>
                  <a:pt x="66284" y="-5838"/>
                  <a:pt x="64483" y="-6945"/>
                  <a:pt x="62530" y="-6945"/>
                </a:cubicBezTo>
                <a:cubicBezTo>
                  <a:pt x="60576" y="-6945"/>
                  <a:pt x="58775" y="-5838"/>
                  <a:pt x="57885" y="-4102"/>
                </a:cubicBezTo>
                <a:lnTo>
                  <a:pt x="41911" y="27195"/>
                </a:lnTo>
                <a:lnTo>
                  <a:pt x="7206" y="32708"/>
                </a:lnTo>
                <a:cubicBezTo>
                  <a:pt x="5274" y="33012"/>
                  <a:pt x="3668" y="34379"/>
                  <a:pt x="3060" y="36246"/>
                </a:cubicBezTo>
                <a:cubicBezTo>
                  <a:pt x="2453" y="38112"/>
                  <a:pt x="2952" y="40153"/>
                  <a:pt x="4319" y="41542"/>
                </a:cubicBezTo>
                <a:lnTo>
                  <a:pt x="29149" y="66393"/>
                </a:lnTo>
                <a:lnTo>
                  <a:pt x="23679" y="101098"/>
                </a:lnTo>
                <a:cubicBezTo>
                  <a:pt x="23375" y="103029"/>
                  <a:pt x="24178" y="104983"/>
                  <a:pt x="25763" y="106133"/>
                </a:cubicBezTo>
                <a:cubicBezTo>
                  <a:pt x="27347" y="107283"/>
                  <a:pt x="29431" y="107457"/>
                  <a:pt x="31189" y="106567"/>
                </a:cubicBezTo>
                <a:lnTo>
                  <a:pt x="62530" y="90636"/>
                </a:lnTo>
                <a:lnTo>
                  <a:pt x="93849" y="106567"/>
                </a:lnTo>
                <a:cubicBezTo>
                  <a:pt x="95585" y="107457"/>
                  <a:pt x="97690" y="107283"/>
                  <a:pt x="99275" y="106133"/>
                </a:cubicBezTo>
                <a:cubicBezTo>
                  <a:pt x="100859" y="104983"/>
                  <a:pt x="101662" y="103051"/>
                  <a:pt x="101358" y="101098"/>
                </a:cubicBezTo>
                <a:lnTo>
                  <a:pt x="95867" y="66393"/>
                </a:lnTo>
                <a:lnTo>
                  <a:pt x="120697" y="41542"/>
                </a:lnTo>
                <a:cubicBezTo>
                  <a:pt x="122086" y="40153"/>
                  <a:pt x="122563" y="38112"/>
                  <a:pt x="121955" y="36246"/>
                </a:cubicBezTo>
                <a:cubicBezTo>
                  <a:pt x="121348" y="34379"/>
                  <a:pt x="119763" y="33012"/>
                  <a:pt x="117810" y="32708"/>
                </a:cubicBezTo>
                <a:lnTo>
                  <a:pt x="83127" y="27195"/>
                </a:lnTo>
                <a:lnTo>
                  <a:pt x="67174" y="-4102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3" name="Text 10"/>
          <p:cNvSpPr/>
          <p:nvPr/>
        </p:nvSpPr>
        <p:spPr>
          <a:xfrm>
            <a:off x="678656" y="3810000"/>
            <a:ext cx="18018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Feature icons:</a:t>
            </a:r>
            <a:pPr>
              <a:lnSpc>
                <a:spcPct val="120000"/>
              </a:lnSpc>
            </a:pPr>
            <a:r>
              <a:rPr lang="en-US" sz="875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Easy-to-scan benefits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191250" y="1365250"/>
            <a:ext cx="5683250" cy="2762250"/>
          </a:xfrm>
          <a:custGeom>
            <a:avLst/>
            <a:gdLst/>
            <a:ahLst/>
            <a:cxnLst/>
            <a:rect l="l" t="t" r="r" b="b"/>
            <a:pathLst>
              <a:path w="5683250" h="2762250">
                <a:moveTo>
                  <a:pt x="95242" y="0"/>
                </a:moveTo>
                <a:lnTo>
                  <a:pt x="5588008" y="0"/>
                </a:lnTo>
                <a:cubicBezTo>
                  <a:pt x="5640609" y="0"/>
                  <a:pt x="5683250" y="42641"/>
                  <a:pt x="5683250" y="95242"/>
                </a:cubicBezTo>
                <a:lnTo>
                  <a:pt x="5683250" y="2667008"/>
                </a:lnTo>
                <a:cubicBezTo>
                  <a:pt x="5683250" y="2719609"/>
                  <a:pt x="5640609" y="2762250"/>
                  <a:pt x="5588008" y="2762250"/>
                </a:cubicBezTo>
                <a:lnTo>
                  <a:pt x="95242" y="2762250"/>
                </a:lnTo>
                <a:cubicBezTo>
                  <a:pt x="42641" y="2762250"/>
                  <a:pt x="0" y="2719609"/>
                  <a:pt x="0" y="2667008"/>
                </a:cubicBezTo>
                <a:lnTo>
                  <a:pt x="0" y="95242"/>
                </a:lnTo>
                <a:cubicBezTo>
                  <a:pt x="0" y="42677"/>
                  <a:pt x="42677" y="0"/>
                  <a:pt x="9524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19063" dist="79375" dir="5400000">
              <a:srgbClr val="000000">
                <a:alpha val="10196"/>
              </a:srgbClr>
            </a:outerShdw>
          </a:effectLst>
        </p:spPr>
      </p:sp>
      <p:pic>
        <p:nvPicPr>
          <p:cNvPr id="15" name="Image 1" descr="https://kimi-web-img.moonshot.cn/img/unbounce.com/88974e18195df909d14a5ed9448c8639a0b1961a.png">    </p:cNvPr>
          <p:cNvPicPr>
            <a:picLocks noChangeAspect="1"/>
          </p:cNvPicPr>
          <p:nvPr/>
        </p:nvPicPr>
        <p:blipFill>
          <a:blip r:embed="rId2"/>
          <a:srcRect l="0" r="0" t="29492" b="29492"/>
          <a:stretch/>
        </p:blipFill>
        <p:spPr>
          <a:xfrm>
            <a:off x="6191250" y="1365250"/>
            <a:ext cx="5683250" cy="1524000"/>
          </a:xfrm>
          <a:prstGeom prst="roundRect">
            <a:avLst>
              <a:gd name="adj" fmla="val 0"/>
            </a:avLst>
          </a:prstGeom>
        </p:spPr>
      </p:pic>
      <p:sp>
        <p:nvSpPr>
          <p:cNvPr id="16" name="Text 12"/>
          <p:cNvSpPr/>
          <p:nvPr/>
        </p:nvSpPr>
        <p:spPr>
          <a:xfrm>
            <a:off x="6350000" y="3048000"/>
            <a:ext cx="5437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Service Business Page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6358930" y="3397250"/>
            <a:ext cx="125016" cy="111125"/>
          </a:xfrm>
          <a:custGeom>
            <a:avLst/>
            <a:gdLst/>
            <a:ahLst/>
            <a:cxnLst/>
            <a:rect l="l" t="t" r="r" b="b"/>
            <a:pathLst>
              <a:path w="125016" h="111125">
                <a:moveTo>
                  <a:pt x="67174" y="-4102"/>
                </a:moveTo>
                <a:cubicBezTo>
                  <a:pt x="66284" y="-5838"/>
                  <a:pt x="64483" y="-6945"/>
                  <a:pt x="62530" y="-6945"/>
                </a:cubicBezTo>
                <a:cubicBezTo>
                  <a:pt x="60576" y="-6945"/>
                  <a:pt x="58775" y="-5838"/>
                  <a:pt x="57885" y="-4102"/>
                </a:cubicBezTo>
                <a:lnTo>
                  <a:pt x="41911" y="27195"/>
                </a:lnTo>
                <a:lnTo>
                  <a:pt x="7206" y="32708"/>
                </a:lnTo>
                <a:cubicBezTo>
                  <a:pt x="5274" y="33012"/>
                  <a:pt x="3668" y="34379"/>
                  <a:pt x="3060" y="36246"/>
                </a:cubicBezTo>
                <a:cubicBezTo>
                  <a:pt x="2453" y="38112"/>
                  <a:pt x="2952" y="40153"/>
                  <a:pt x="4319" y="41542"/>
                </a:cubicBezTo>
                <a:lnTo>
                  <a:pt x="29149" y="66393"/>
                </a:lnTo>
                <a:lnTo>
                  <a:pt x="23679" y="101098"/>
                </a:lnTo>
                <a:cubicBezTo>
                  <a:pt x="23375" y="103029"/>
                  <a:pt x="24178" y="104983"/>
                  <a:pt x="25763" y="106133"/>
                </a:cubicBezTo>
                <a:cubicBezTo>
                  <a:pt x="27347" y="107283"/>
                  <a:pt x="29431" y="107457"/>
                  <a:pt x="31189" y="106567"/>
                </a:cubicBezTo>
                <a:lnTo>
                  <a:pt x="62530" y="90636"/>
                </a:lnTo>
                <a:lnTo>
                  <a:pt x="93849" y="106567"/>
                </a:lnTo>
                <a:cubicBezTo>
                  <a:pt x="95585" y="107457"/>
                  <a:pt x="97690" y="107283"/>
                  <a:pt x="99275" y="106133"/>
                </a:cubicBezTo>
                <a:cubicBezTo>
                  <a:pt x="100859" y="104983"/>
                  <a:pt x="101662" y="103051"/>
                  <a:pt x="101358" y="101098"/>
                </a:cubicBezTo>
                <a:lnTo>
                  <a:pt x="95867" y="66393"/>
                </a:lnTo>
                <a:lnTo>
                  <a:pt x="120697" y="41542"/>
                </a:lnTo>
                <a:cubicBezTo>
                  <a:pt x="122086" y="40153"/>
                  <a:pt x="122563" y="38112"/>
                  <a:pt x="121955" y="36246"/>
                </a:cubicBezTo>
                <a:cubicBezTo>
                  <a:pt x="121348" y="34379"/>
                  <a:pt x="119763" y="33012"/>
                  <a:pt x="117810" y="32708"/>
                </a:cubicBezTo>
                <a:lnTo>
                  <a:pt x="83127" y="27195"/>
                </a:lnTo>
                <a:lnTo>
                  <a:pt x="67174" y="-4102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8" name="Text 14"/>
          <p:cNvSpPr/>
          <p:nvPr/>
        </p:nvSpPr>
        <p:spPr>
          <a:xfrm>
            <a:off x="6552406" y="3365500"/>
            <a:ext cx="1730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Clean layout:</a:t>
            </a:r>
            <a:pPr>
              <a:lnSpc>
                <a:spcPct val="120000"/>
              </a:lnSpc>
            </a:pPr>
            <a:r>
              <a:rPr lang="en-US" sz="875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Plenty of white space</a:t>
            </a:r>
            <a:endParaRPr lang="en-US" sz="1600" dirty="0"/>
          </a:p>
        </p:txBody>
      </p:sp>
      <p:sp>
        <p:nvSpPr>
          <p:cNvPr id="19" name="Shape 15"/>
          <p:cNvSpPr/>
          <p:nvPr/>
        </p:nvSpPr>
        <p:spPr>
          <a:xfrm>
            <a:off x="6358930" y="3619500"/>
            <a:ext cx="125016" cy="111125"/>
          </a:xfrm>
          <a:custGeom>
            <a:avLst/>
            <a:gdLst/>
            <a:ahLst/>
            <a:cxnLst/>
            <a:rect l="l" t="t" r="r" b="b"/>
            <a:pathLst>
              <a:path w="125016" h="111125">
                <a:moveTo>
                  <a:pt x="67174" y="-4102"/>
                </a:moveTo>
                <a:cubicBezTo>
                  <a:pt x="66284" y="-5838"/>
                  <a:pt x="64483" y="-6945"/>
                  <a:pt x="62530" y="-6945"/>
                </a:cubicBezTo>
                <a:cubicBezTo>
                  <a:pt x="60576" y="-6945"/>
                  <a:pt x="58775" y="-5838"/>
                  <a:pt x="57885" y="-4102"/>
                </a:cubicBezTo>
                <a:lnTo>
                  <a:pt x="41911" y="27195"/>
                </a:lnTo>
                <a:lnTo>
                  <a:pt x="7206" y="32708"/>
                </a:lnTo>
                <a:cubicBezTo>
                  <a:pt x="5274" y="33012"/>
                  <a:pt x="3668" y="34379"/>
                  <a:pt x="3060" y="36246"/>
                </a:cubicBezTo>
                <a:cubicBezTo>
                  <a:pt x="2453" y="38112"/>
                  <a:pt x="2952" y="40153"/>
                  <a:pt x="4319" y="41542"/>
                </a:cubicBezTo>
                <a:lnTo>
                  <a:pt x="29149" y="66393"/>
                </a:lnTo>
                <a:lnTo>
                  <a:pt x="23679" y="101098"/>
                </a:lnTo>
                <a:cubicBezTo>
                  <a:pt x="23375" y="103029"/>
                  <a:pt x="24178" y="104983"/>
                  <a:pt x="25763" y="106133"/>
                </a:cubicBezTo>
                <a:cubicBezTo>
                  <a:pt x="27347" y="107283"/>
                  <a:pt x="29431" y="107457"/>
                  <a:pt x="31189" y="106567"/>
                </a:cubicBezTo>
                <a:lnTo>
                  <a:pt x="62530" y="90636"/>
                </a:lnTo>
                <a:lnTo>
                  <a:pt x="93849" y="106567"/>
                </a:lnTo>
                <a:cubicBezTo>
                  <a:pt x="95585" y="107457"/>
                  <a:pt x="97690" y="107283"/>
                  <a:pt x="99275" y="106133"/>
                </a:cubicBezTo>
                <a:cubicBezTo>
                  <a:pt x="100859" y="104983"/>
                  <a:pt x="101662" y="103051"/>
                  <a:pt x="101358" y="101098"/>
                </a:cubicBezTo>
                <a:lnTo>
                  <a:pt x="95867" y="66393"/>
                </a:lnTo>
                <a:lnTo>
                  <a:pt x="120697" y="41542"/>
                </a:lnTo>
                <a:cubicBezTo>
                  <a:pt x="122086" y="40153"/>
                  <a:pt x="122563" y="38112"/>
                  <a:pt x="121955" y="36246"/>
                </a:cubicBezTo>
                <a:cubicBezTo>
                  <a:pt x="121348" y="34379"/>
                  <a:pt x="119763" y="33012"/>
                  <a:pt x="117810" y="32708"/>
                </a:cubicBezTo>
                <a:lnTo>
                  <a:pt x="83127" y="27195"/>
                </a:lnTo>
                <a:lnTo>
                  <a:pt x="67174" y="-4102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20" name="Text 16"/>
          <p:cNvSpPr/>
          <p:nvPr/>
        </p:nvSpPr>
        <p:spPr>
          <a:xfrm>
            <a:off x="6552406" y="3587750"/>
            <a:ext cx="1722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Strong CTA:</a:t>
            </a:r>
            <a:pPr>
              <a:lnSpc>
                <a:spcPct val="120000"/>
              </a:lnSpc>
            </a:pPr>
            <a:r>
              <a:rPr lang="en-US" sz="875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Teal buttons stand out</a:t>
            </a:r>
            <a:endParaRPr lang="en-US" sz="1600" dirty="0"/>
          </a:p>
        </p:txBody>
      </p:sp>
      <p:sp>
        <p:nvSpPr>
          <p:cNvPr id="21" name="Shape 17"/>
          <p:cNvSpPr/>
          <p:nvPr/>
        </p:nvSpPr>
        <p:spPr>
          <a:xfrm>
            <a:off x="6358930" y="3841750"/>
            <a:ext cx="125016" cy="111125"/>
          </a:xfrm>
          <a:custGeom>
            <a:avLst/>
            <a:gdLst/>
            <a:ahLst/>
            <a:cxnLst/>
            <a:rect l="l" t="t" r="r" b="b"/>
            <a:pathLst>
              <a:path w="125016" h="111125">
                <a:moveTo>
                  <a:pt x="67174" y="-4102"/>
                </a:moveTo>
                <a:cubicBezTo>
                  <a:pt x="66284" y="-5838"/>
                  <a:pt x="64483" y="-6945"/>
                  <a:pt x="62530" y="-6945"/>
                </a:cubicBezTo>
                <a:cubicBezTo>
                  <a:pt x="60576" y="-6945"/>
                  <a:pt x="58775" y="-5838"/>
                  <a:pt x="57885" y="-4102"/>
                </a:cubicBezTo>
                <a:lnTo>
                  <a:pt x="41911" y="27195"/>
                </a:lnTo>
                <a:lnTo>
                  <a:pt x="7206" y="32708"/>
                </a:lnTo>
                <a:cubicBezTo>
                  <a:pt x="5274" y="33012"/>
                  <a:pt x="3668" y="34379"/>
                  <a:pt x="3060" y="36246"/>
                </a:cubicBezTo>
                <a:cubicBezTo>
                  <a:pt x="2453" y="38112"/>
                  <a:pt x="2952" y="40153"/>
                  <a:pt x="4319" y="41542"/>
                </a:cubicBezTo>
                <a:lnTo>
                  <a:pt x="29149" y="66393"/>
                </a:lnTo>
                <a:lnTo>
                  <a:pt x="23679" y="101098"/>
                </a:lnTo>
                <a:cubicBezTo>
                  <a:pt x="23375" y="103029"/>
                  <a:pt x="24178" y="104983"/>
                  <a:pt x="25763" y="106133"/>
                </a:cubicBezTo>
                <a:cubicBezTo>
                  <a:pt x="27347" y="107283"/>
                  <a:pt x="29431" y="107457"/>
                  <a:pt x="31189" y="106567"/>
                </a:cubicBezTo>
                <a:lnTo>
                  <a:pt x="62530" y="90636"/>
                </a:lnTo>
                <a:lnTo>
                  <a:pt x="93849" y="106567"/>
                </a:lnTo>
                <a:cubicBezTo>
                  <a:pt x="95585" y="107457"/>
                  <a:pt x="97690" y="107283"/>
                  <a:pt x="99275" y="106133"/>
                </a:cubicBezTo>
                <a:cubicBezTo>
                  <a:pt x="100859" y="104983"/>
                  <a:pt x="101662" y="103051"/>
                  <a:pt x="101358" y="101098"/>
                </a:cubicBezTo>
                <a:lnTo>
                  <a:pt x="95867" y="66393"/>
                </a:lnTo>
                <a:lnTo>
                  <a:pt x="120697" y="41542"/>
                </a:lnTo>
                <a:cubicBezTo>
                  <a:pt x="122086" y="40153"/>
                  <a:pt x="122563" y="38112"/>
                  <a:pt x="121955" y="36246"/>
                </a:cubicBezTo>
                <a:cubicBezTo>
                  <a:pt x="121348" y="34379"/>
                  <a:pt x="119763" y="33012"/>
                  <a:pt x="117810" y="32708"/>
                </a:cubicBezTo>
                <a:lnTo>
                  <a:pt x="83127" y="27195"/>
                </a:lnTo>
                <a:lnTo>
                  <a:pt x="67174" y="-4102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22" name="Text 18"/>
          <p:cNvSpPr/>
          <p:nvPr/>
        </p:nvSpPr>
        <p:spPr>
          <a:xfrm>
            <a:off x="6552406" y="3810000"/>
            <a:ext cx="1944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Social proof:</a:t>
            </a:r>
            <a:pPr>
              <a:lnSpc>
                <a:spcPct val="120000"/>
              </a:lnSpc>
            </a:pPr>
            <a:r>
              <a:rPr lang="en-US" sz="875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"100+ designs" builds trust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317500" y="4318000"/>
            <a:ext cx="5683250" cy="2762250"/>
          </a:xfrm>
          <a:custGeom>
            <a:avLst/>
            <a:gdLst/>
            <a:ahLst/>
            <a:cxnLst/>
            <a:rect l="l" t="t" r="r" b="b"/>
            <a:pathLst>
              <a:path w="5683250" h="2762250">
                <a:moveTo>
                  <a:pt x="95242" y="0"/>
                </a:moveTo>
                <a:lnTo>
                  <a:pt x="5588008" y="0"/>
                </a:lnTo>
                <a:cubicBezTo>
                  <a:pt x="5640609" y="0"/>
                  <a:pt x="5683250" y="42641"/>
                  <a:pt x="5683250" y="95242"/>
                </a:cubicBezTo>
                <a:lnTo>
                  <a:pt x="5683250" y="2667008"/>
                </a:lnTo>
                <a:cubicBezTo>
                  <a:pt x="5683250" y="2719609"/>
                  <a:pt x="5640609" y="2762250"/>
                  <a:pt x="5588008" y="2762250"/>
                </a:cubicBezTo>
                <a:lnTo>
                  <a:pt x="95242" y="2762250"/>
                </a:lnTo>
                <a:cubicBezTo>
                  <a:pt x="42641" y="2762250"/>
                  <a:pt x="0" y="2719609"/>
                  <a:pt x="0" y="2667008"/>
                </a:cubicBezTo>
                <a:lnTo>
                  <a:pt x="0" y="95242"/>
                </a:lnTo>
                <a:cubicBezTo>
                  <a:pt x="0" y="42677"/>
                  <a:pt x="42677" y="0"/>
                  <a:pt x="9524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19063" dist="79375" dir="5400000">
              <a:srgbClr val="000000">
                <a:alpha val="10196"/>
              </a:srgbClr>
            </a:outerShdw>
          </a:effectLst>
        </p:spPr>
      </p:sp>
      <p:pic>
        <p:nvPicPr>
          <p:cNvPr id="24" name="Image 2" descr="https://kimi-web-img.moonshot.cn/img/assets.justinmind.com/67fa91e84f59f00ba65974162c89da060669a836.png">    </p:cNvPr>
          <p:cNvPicPr>
            <a:picLocks noChangeAspect="1"/>
          </p:cNvPicPr>
          <p:nvPr/>
        </p:nvPicPr>
        <p:blipFill>
          <a:blip r:embed="rId3"/>
          <a:srcRect l="0" r="0" t="29888" b="29888"/>
          <a:stretch/>
        </p:blipFill>
        <p:spPr>
          <a:xfrm>
            <a:off x="317500" y="4318000"/>
            <a:ext cx="5683250" cy="1524000"/>
          </a:xfrm>
          <a:prstGeom prst="roundRect">
            <a:avLst>
              <a:gd name="adj" fmla="val 0"/>
            </a:avLst>
          </a:prstGeom>
        </p:spPr>
      </p:pic>
      <p:sp>
        <p:nvSpPr>
          <p:cNvPr id="25" name="Text 20"/>
          <p:cNvSpPr/>
          <p:nvPr/>
        </p:nvSpPr>
        <p:spPr>
          <a:xfrm>
            <a:off x="476250" y="6000750"/>
            <a:ext cx="5437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Travel/Experience Page</a:t>
            </a:r>
            <a:endParaRPr lang="en-US" sz="1600" dirty="0"/>
          </a:p>
        </p:txBody>
      </p:sp>
      <p:sp>
        <p:nvSpPr>
          <p:cNvPr id="26" name="Shape 21"/>
          <p:cNvSpPr/>
          <p:nvPr/>
        </p:nvSpPr>
        <p:spPr>
          <a:xfrm>
            <a:off x="485180" y="6350000"/>
            <a:ext cx="125016" cy="111125"/>
          </a:xfrm>
          <a:custGeom>
            <a:avLst/>
            <a:gdLst/>
            <a:ahLst/>
            <a:cxnLst/>
            <a:rect l="l" t="t" r="r" b="b"/>
            <a:pathLst>
              <a:path w="125016" h="111125">
                <a:moveTo>
                  <a:pt x="67174" y="-4102"/>
                </a:moveTo>
                <a:cubicBezTo>
                  <a:pt x="66284" y="-5838"/>
                  <a:pt x="64483" y="-6945"/>
                  <a:pt x="62530" y="-6945"/>
                </a:cubicBezTo>
                <a:cubicBezTo>
                  <a:pt x="60576" y="-6945"/>
                  <a:pt x="58775" y="-5838"/>
                  <a:pt x="57885" y="-4102"/>
                </a:cubicBezTo>
                <a:lnTo>
                  <a:pt x="41911" y="27195"/>
                </a:lnTo>
                <a:lnTo>
                  <a:pt x="7206" y="32708"/>
                </a:lnTo>
                <a:cubicBezTo>
                  <a:pt x="5274" y="33012"/>
                  <a:pt x="3668" y="34379"/>
                  <a:pt x="3060" y="36246"/>
                </a:cubicBezTo>
                <a:cubicBezTo>
                  <a:pt x="2453" y="38112"/>
                  <a:pt x="2952" y="40153"/>
                  <a:pt x="4319" y="41542"/>
                </a:cubicBezTo>
                <a:lnTo>
                  <a:pt x="29149" y="66393"/>
                </a:lnTo>
                <a:lnTo>
                  <a:pt x="23679" y="101098"/>
                </a:lnTo>
                <a:cubicBezTo>
                  <a:pt x="23375" y="103029"/>
                  <a:pt x="24178" y="104983"/>
                  <a:pt x="25763" y="106133"/>
                </a:cubicBezTo>
                <a:cubicBezTo>
                  <a:pt x="27347" y="107283"/>
                  <a:pt x="29431" y="107457"/>
                  <a:pt x="31189" y="106567"/>
                </a:cubicBezTo>
                <a:lnTo>
                  <a:pt x="62530" y="90636"/>
                </a:lnTo>
                <a:lnTo>
                  <a:pt x="93849" y="106567"/>
                </a:lnTo>
                <a:cubicBezTo>
                  <a:pt x="95585" y="107457"/>
                  <a:pt x="97690" y="107283"/>
                  <a:pt x="99275" y="106133"/>
                </a:cubicBezTo>
                <a:cubicBezTo>
                  <a:pt x="100859" y="104983"/>
                  <a:pt x="101662" y="103051"/>
                  <a:pt x="101358" y="101098"/>
                </a:cubicBezTo>
                <a:lnTo>
                  <a:pt x="95867" y="66393"/>
                </a:lnTo>
                <a:lnTo>
                  <a:pt x="120697" y="41542"/>
                </a:lnTo>
                <a:cubicBezTo>
                  <a:pt x="122086" y="40153"/>
                  <a:pt x="122563" y="38112"/>
                  <a:pt x="121955" y="36246"/>
                </a:cubicBezTo>
                <a:cubicBezTo>
                  <a:pt x="121348" y="34379"/>
                  <a:pt x="119763" y="33012"/>
                  <a:pt x="117810" y="32708"/>
                </a:cubicBezTo>
                <a:lnTo>
                  <a:pt x="83127" y="27195"/>
                </a:lnTo>
                <a:lnTo>
                  <a:pt x="67174" y="-4102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27" name="Text 22"/>
          <p:cNvSpPr/>
          <p:nvPr/>
        </p:nvSpPr>
        <p:spPr>
          <a:xfrm>
            <a:off x="678656" y="6318250"/>
            <a:ext cx="1976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Emotional imagery:</a:t>
            </a:r>
            <a:pPr>
              <a:lnSpc>
                <a:spcPct val="120000"/>
              </a:lnSpc>
            </a:pPr>
            <a:r>
              <a:rPr lang="en-US" sz="875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Photos create desire</a:t>
            </a:r>
            <a:endParaRPr lang="en-US" sz="1600" dirty="0"/>
          </a:p>
        </p:txBody>
      </p:sp>
      <p:sp>
        <p:nvSpPr>
          <p:cNvPr id="28" name="Shape 23"/>
          <p:cNvSpPr/>
          <p:nvPr/>
        </p:nvSpPr>
        <p:spPr>
          <a:xfrm>
            <a:off x="485180" y="6572250"/>
            <a:ext cx="125016" cy="111125"/>
          </a:xfrm>
          <a:custGeom>
            <a:avLst/>
            <a:gdLst/>
            <a:ahLst/>
            <a:cxnLst/>
            <a:rect l="l" t="t" r="r" b="b"/>
            <a:pathLst>
              <a:path w="125016" h="111125">
                <a:moveTo>
                  <a:pt x="67174" y="-4102"/>
                </a:moveTo>
                <a:cubicBezTo>
                  <a:pt x="66284" y="-5838"/>
                  <a:pt x="64483" y="-6945"/>
                  <a:pt x="62530" y="-6945"/>
                </a:cubicBezTo>
                <a:cubicBezTo>
                  <a:pt x="60576" y="-6945"/>
                  <a:pt x="58775" y="-5838"/>
                  <a:pt x="57885" y="-4102"/>
                </a:cubicBezTo>
                <a:lnTo>
                  <a:pt x="41911" y="27195"/>
                </a:lnTo>
                <a:lnTo>
                  <a:pt x="7206" y="32708"/>
                </a:lnTo>
                <a:cubicBezTo>
                  <a:pt x="5274" y="33012"/>
                  <a:pt x="3668" y="34379"/>
                  <a:pt x="3060" y="36246"/>
                </a:cubicBezTo>
                <a:cubicBezTo>
                  <a:pt x="2453" y="38112"/>
                  <a:pt x="2952" y="40153"/>
                  <a:pt x="4319" y="41542"/>
                </a:cubicBezTo>
                <a:lnTo>
                  <a:pt x="29149" y="66393"/>
                </a:lnTo>
                <a:lnTo>
                  <a:pt x="23679" y="101098"/>
                </a:lnTo>
                <a:cubicBezTo>
                  <a:pt x="23375" y="103029"/>
                  <a:pt x="24178" y="104983"/>
                  <a:pt x="25763" y="106133"/>
                </a:cubicBezTo>
                <a:cubicBezTo>
                  <a:pt x="27347" y="107283"/>
                  <a:pt x="29431" y="107457"/>
                  <a:pt x="31189" y="106567"/>
                </a:cubicBezTo>
                <a:lnTo>
                  <a:pt x="62530" y="90636"/>
                </a:lnTo>
                <a:lnTo>
                  <a:pt x="93849" y="106567"/>
                </a:lnTo>
                <a:cubicBezTo>
                  <a:pt x="95585" y="107457"/>
                  <a:pt x="97690" y="107283"/>
                  <a:pt x="99275" y="106133"/>
                </a:cubicBezTo>
                <a:cubicBezTo>
                  <a:pt x="100859" y="104983"/>
                  <a:pt x="101662" y="103051"/>
                  <a:pt x="101358" y="101098"/>
                </a:cubicBezTo>
                <a:lnTo>
                  <a:pt x="95867" y="66393"/>
                </a:lnTo>
                <a:lnTo>
                  <a:pt x="120697" y="41542"/>
                </a:lnTo>
                <a:cubicBezTo>
                  <a:pt x="122086" y="40153"/>
                  <a:pt x="122563" y="38112"/>
                  <a:pt x="121955" y="36246"/>
                </a:cubicBezTo>
                <a:cubicBezTo>
                  <a:pt x="121348" y="34379"/>
                  <a:pt x="119763" y="33012"/>
                  <a:pt x="117810" y="32708"/>
                </a:cubicBezTo>
                <a:lnTo>
                  <a:pt x="83127" y="27195"/>
                </a:lnTo>
                <a:lnTo>
                  <a:pt x="67174" y="-4102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29" name="Text 24"/>
          <p:cNvSpPr/>
          <p:nvPr/>
        </p:nvSpPr>
        <p:spPr>
          <a:xfrm>
            <a:off x="678656" y="6540500"/>
            <a:ext cx="218281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Consistent palette:</a:t>
            </a:r>
            <a:pPr>
              <a:lnSpc>
                <a:spcPct val="120000"/>
              </a:lnSpc>
            </a:pPr>
            <a:r>
              <a:rPr lang="en-US" sz="875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Earthy greens throughout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5180" y="6794500"/>
            <a:ext cx="125016" cy="111125"/>
          </a:xfrm>
          <a:custGeom>
            <a:avLst/>
            <a:gdLst/>
            <a:ahLst/>
            <a:cxnLst/>
            <a:rect l="l" t="t" r="r" b="b"/>
            <a:pathLst>
              <a:path w="125016" h="111125">
                <a:moveTo>
                  <a:pt x="67174" y="-4102"/>
                </a:moveTo>
                <a:cubicBezTo>
                  <a:pt x="66284" y="-5838"/>
                  <a:pt x="64483" y="-6945"/>
                  <a:pt x="62530" y="-6945"/>
                </a:cubicBezTo>
                <a:cubicBezTo>
                  <a:pt x="60576" y="-6945"/>
                  <a:pt x="58775" y="-5838"/>
                  <a:pt x="57885" y="-4102"/>
                </a:cubicBezTo>
                <a:lnTo>
                  <a:pt x="41911" y="27195"/>
                </a:lnTo>
                <a:lnTo>
                  <a:pt x="7206" y="32708"/>
                </a:lnTo>
                <a:cubicBezTo>
                  <a:pt x="5274" y="33012"/>
                  <a:pt x="3668" y="34379"/>
                  <a:pt x="3060" y="36246"/>
                </a:cubicBezTo>
                <a:cubicBezTo>
                  <a:pt x="2453" y="38112"/>
                  <a:pt x="2952" y="40153"/>
                  <a:pt x="4319" y="41542"/>
                </a:cubicBezTo>
                <a:lnTo>
                  <a:pt x="29149" y="66393"/>
                </a:lnTo>
                <a:lnTo>
                  <a:pt x="23679" y="101098"/>
                </a:lnTo>
                <a:cubicBezTo>
                  <a:pt x="23375" y="103029"/>
                  <a:pt x="24178" y="104983"/>
                  <a:pt x="25763" y="106133"/>
                </a:cubicBezTo>
                <a:cubicBezTo>
                  <a:pt x="27347" y="107283"/>
                  <a:pt x="29431" y="107457"/>
                  <a:pt x="31189" y="106567"/>
                </a:cubicBezTo>
                <a:lnTo>
                  <a:pt x="62530" y="90636"/>
                </a:lnTo>
                <a:lnTo>
                  <a:pt x="93849" y="106567"/>
                </a:lnTo>
                <a:cubicBezTo>
                  <a:pt x="95585" y="107457"/>
                  <a:pt x="97690" y="107283"/>
                  <a:pt x="99275" y="106133"/>
                </a:cubicBezTo>
                <a:cubicBezTo>
                  <a:pt x="100859" y="104983"/>
                  <a:pt x="101662" y="103051"/>
                  <a:pt x="101358" y="101098"/>
                </a:cubicBezTo>
                <a:lnTo>
                  <a:pt x="95867" y="66393"/>
                </a:lnTo>
                <a:lnTo>
                  <a:pt x="120697" y="41542"/>
                </a:lnTo>
                <a:cubicBezTo>
                  <a:pt x="122086" y="40153"/>
                  <a:pt x="122563" y="38112"/>
                  <a:pt x="121955" y="36246"/>
                </a:cubicBezTo>
                <a:cubicBezTo>
                  <a:pt x="121348" y="34379"/>
                  <a:pt x="119763" y="33012"/>
                  <a:pt x="117810" y="32708"/>
                </a:cubicBezTo>
                <a:lnTo>
                  <a:pt x="83127" y="27195"/>
                </a:lnTo>
                <a:lnTo>
                  <a:pt x="67174" y="-4102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31" name="Text 26"/>
          <p:cNvSpPr/>
          <p:nvPr/>
        </p:nvSpPr>
        <p:spPr>
          <a:xfrm>
            <a:off x="678656" y="6762750"/>
            <a:ext cx="1762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Multiple CTAs:</a:t>
            </a:r>
            <a:pPr>
              <a:lnSpc>
                <a:spcPct val="120000"/>
              </a:lnSpc>
            </a:pPr>
            <a:r>
              <a:rPr lang="en-US" sz="875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Clear paths to action</a:t>
            </a:r>
            <a:endParaRPr lang="en-US" sz="1600" dirty="0"/>
          </a:p>
        </p:txBody>
      </p:sp>
      <p:sp>
        <p:nvSpPr>
          <p:cNvPr id="32" name="Shape 27"/>
          <p:cNvSpPr/>
          <p:nvPr/>
        </p:nvSpPr>
        <p:spPr>
          <a:xfrm>
            <a:off x="6191250" y="4318000"/>
            <a:ext cx="5683250" cy="2762250"/>
          </a:xfrm>
          <a:custGeom>
            <a:avLst/>
            <a:gdLst/>
            <a:ahLst/>
            <a:cxnLst/>
            <a:rect l="l" t="t" r="r" b="b"/>
            <a:pathLst>
              <a:path w="5683250" h="2762250">
                <a:moveTo>
                  <a:pt x="95242" y="0"/>
                </a:moveTo>
                <a:lnTo>
                  <a:pt x="5588008" y="0"/>
                </a:lnTo>
                <a:cubicBezTo>
                  <a:pt x="5640609" y="0"/>
                  <a:pt x="5683250" y="42641"/>
                  <a:pt x="5683250" y="95242"/>
                </a:cubicBezTo>
                <a:lnTo>
                  <a:pt x="5683250" y="2667008"/>
                </a:lnTo>
                <a:cubicBezTo>
                  <a:pt x="5683250" y="2719609"/>
                  <a:pt x="5640609" y="2762250"/>
                  <a:pt x="5588008" y="2762250"/>
                </a:cubicBezTo>
                <a:lnTo>
                  <a:pt x="95242" y="2762250"/>
                </a:lnTo>
                <a:cubicBezTo>
                  <a:pt x="42641" y="2762250"/>
                  <a:pt x="0" y="2719609"/>
                  <a:pt x="0" y="2667008"/>
                </a:cubicBezTo>
                <a:lnTo>
                  <a:pt x="0" y="95242"/>
                </a:lnTo>
                <a:cubicBezTo>
                  <a:pt x="0" y="42677"/>
                  <a:pt x="42677" y="0"/>
                  <a:pt x="95242" y="0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33" name="Shape 28"/>
          <p:cNvSpPr/>
          <p:nvPr/>
        </p:nvSpPr>
        <p:spPr>
          <a:xfrm>
            <a:off x="6401594" y="4905375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28984" y="64492"/>
                </a:moveTo>
                <a:cubicBezTo>
                  <a:pt x="128984" y="78724"/>
                  <a:pt x="124365" y="91870"/>
                  <a:pt x="116582" y="102536"/>
                </a:cubicBezTo>
                <a:lnTo>
                  <a:pt x="155835" y="141821"/>
                </a:lnTo>
                <a:cubicBezTo>
                  <a:pt x="159711" y="145697"/>
                  <a:pt x="159711" y="151991"/>
                  <a:pt x="155835" y="155866"/>
                </a:cubicBezTo>
                <a:cubicBezTo>
                  <a:pt x="151960" y="159742"/>
                  <a:pt x="145666" y="159742"/>
                  <a:pt x="141790" y="155866"/>
                </a:cubicBezTo>
                <a:lnTo>
                  <a:pt x="102536" y="116582"/>
                </a:lnTo>
                <a:cubicBezTo>
                  <a:pt x="91870" y="124365"/>
                  <a:pt x="78724" y="128984"/>
                  <a:pt x="64492" y="128984"/>
                </a:cubicBezTo>
                <a:cubicBezTo>
                  <a:pt x="28866" y="128984"/>
                  <a:pt x="0" y="100118"/>
                  <a:pt x="0" y="64492"/>
                </a:cubicBezTo>
                <a:cubicBezTo>
                  <a:pt x="0" y="28866"/>
                  <a:pt x="28866" y="0"/>
                  <a:pt x="64492" y="0"/>
                </a:cubicBezTo>
                <a:cubicBezTo>
                  <a:pt x="100118" y="0"/>
                  <a:pt x="128984" y="28866"/>
                  <a:pt x="128984" y="64492"/>
                </a:cubicBezTo>
                <a:close/>
                <a:moveTo>
                  <a:pt x="64492" y="109141"/>
                </a:moveTo>
                <a:cubicBezTo>
                  <a:pt x="89134" y="109141"/>
                  <a:pt x="109141" y="89134"/>
                  <a:pt x="109141" y="64492"/>
                </a:cubicBezTo>
                <a:cubicBezTo>
                  <a:pt x="109141" y="39850"/>
                  <a:pt x="89134" y="19844"/>
                  <a:pt x="64492" y="19844"/>
                </a:cubicBezTo>
                <a:cubicBezTo>
                  <a:pt x="39850" y="19844"/>
                  <a:pt x="19844" y="39850"/>
                  <a:pt x="19844" y="64492"/>
                </a:cubicBezTo>
                <a:cubicBezTo>
                  <a:pt x="19844" y="89134"/>
                  <a:pt x="39850" y="109141"/>
                  <a:pt x="64492" y="109141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34" name="Text 29"/>
          <p:cNvSpPr/>
          <p:nvPr/>
        </p:nvSpPr>
        <p:spPr>
          <a:xfrm>
            <a:off x="6580188" y="4873625"/>
            <a:ext cx="5183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What to Look For</a:t>
            </a:r>
            <a:endParaRPr lang="en-US" sz="1600" dirty="0"/>
          </a:p>
        </p:txBody>
      </p:sp>
      <p:sp>
        <p:nvSpPr>
          <p:cNvPr id="35" name="Shape 30"/>
          <p:cNvSpPr/>
          <p:nvPr/>
        </p:nvSpPr>
        <p:spPr>
          <a:xfrm>
            <a:off x="6381750" y="522287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36" name="Text 31"/>
          <p:cNvSpPr/>
          <p:nvPr/>
        </p:nvSpPr>
        <p:spPr>
          <a:xfrm>
            <a:off x="6353969" y="5222875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37" name="Text 32"/>
          <p:cNvSpPr/>
          <p:nvPr/>
        </p:nvSpPr>
        <p:spPr>
          <a:xfrm>
            <a:off x="6731000" y="5254625"/>
            <a:ext cx="2492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How does your eye move through the page?</a:t>
            </a:r>
            <a:endParaRPr lang="en-US" sz="1600" dirty="0"/>
          </a:p>
        </p:txBody>
      </p:sp>
      <p:sp>
        <p:nvSpPr>
          <p:cNvPr id="38" name="Shape 33"/>
          <p:cNvSpPr/>
          <p:nvPr/>
        </p:nvSpPr>
        <p:spPr>
          <a:xfrm>
            <a:off x="6381750" y="557212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39" name="Text 34"/>
          <p:cNvSpPr/>
          <p:nvPr/>
        </p:nvSpPr>
        <p:spPr>
          <a:xfrm>
            <a:off x="6353969" y="5572125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40" name="Text 35"/>
          <p:cNvSpPr/>
          <p:nvPr/>
        </p:nvSpPr>
        <p:spPr>
          <a:xfrm>
            <a:off x="6731000" y="5603875"/>
            <a:ext cx="2325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What makes the CTA buttons noticeable?</a:t>
            </a:r>
            <a:endParaRPr lang="en-US" sz="1600" dirty="0"/>
          </a:p>
        </p:txBody>
      </p:sp>
      <p:sp>
        <p:nvSpPr>
          <p:cNvPr id="41" name="Shape 36"/>
          <p:cNvSpPr/>
          <p:nvPr/>
        </p:nvSpPr>
        <p:spPr>
          <a:xfrm>
            <a:off x="6381750" y="592137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42" name="Text 37"/>
          <p:cNvSpPr/>
          <p:nvPr/>
        </p:nvSpPr>
        <p:spPr>
          <a:xfrm>
            <a:off x="6353969" y="5921375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43" name="Text 38"/>
          <p:cNvSpPr/>
          <p:nvPr/>
        </p:nvSpPr>
        <p:spPr>
          <a:xfrm>
            <a:off x="6731000" y="5953125"/>
            <a:ext cx="2166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How is spacing used to create groups?</a:t>
            </a:r>
            <a:endParaRPr lang="en-US" sz="1600" dirty="0"/>
          </a:p>
        </p:txBody>
      </p:sp>
      <p:sp>
        <p:nvSpPr>
          <p:cNvPr id="44" name="Shape 39"/>
          <p:cNvSpPr/>
          <p:nvPr/>
        </p:nvSpPr>
        <p:spPr>
          <a:xfrm>
            <a:off x="6381750" y="627062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45" name="Text 40"/>
          <p:cNvSpPr/>
          <p:nvPr/>
        </p:nvSpPr>
        <p:spPr>
          <a:xfrm>
            <a:off x="6353969" y="6270625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</a:t>
            </a:r>
            <a:endParaRPr lang="en-US" sz="1600" dirty="0"/>
          </a:p>
        </p:txBody>
      </p:sp>
      <p:sp>
        <p:nvSpPr>
          <p:cNvPr id="46" name="Text 41"/>
          <p:cNvSpPr/>
          <p:nvPr/>
        </p:nvSpPr>
        <p:spPr>
          <a:xfrm>
            <a:off x="6731000" y="6302375"/>
            <a:ext cx="2492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What colors are used and how consistently?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4A5568"/>
              </a:gs>
              <a:gs pos="100000">
                <a:srgbClr val="4A5568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9677400" y="2181225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11049000" y="1819275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cubicBezTo>
                  <a:pt x="591280" y="0"/>
                  <a:pt x="762000" y="170720"/>
                  <a:pt x="762000" y="381000"/>
                </a:cubicBezTo>
                <a:lnTo>
                  <a:pt x="762000" y="381000"/>
                </a:lnTo>
                <a:cubicBezTo>
                  <a:pt x="762000" y="591280"/>
                  <a:pt x="591280" y="762000"/>
                  <a:pt x="381000" y="762000"/>
                </a:cubicBezTo>
                <a:lnTo>
                  <a:pt x="381000" y="762000"/>
                </a:lnTo>
                <a:cubicBezTo>
                  <a:pt x="170720" y="762000"/>
                  <a:pt x="0" y="591280"/>
                  <a:pt x="0" y="381000"/>
                </a:cubicBezTo>
                <a:lnTo>
                  <a:pt x="0" y="381000"/>
                </a:lnTo>
                <a:cubicBezTo>
                  <a:pt x="0" y="170720"/>
                  <a:pt x="170720" y="0"/>
                  <a:pt x="38100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10963275" y="1819275"/>
            <a:ext cx="9334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02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848100" y="2809875"/>
            <a:ext cx="7962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54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Figma Fundamentals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048125" y="3895725"/>
            <a:ext cx="7762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2250" dirty="0">
                <a:solidFill>
                  <a:srgbClr val="FFFFFF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Getting Comfortable with Figma's Tools &amp; Interface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582346" y="4543425"/>
            <a:ext cx="1466850" cy="495300"/>
          </a:xfrm>
          <a:custGeom>
            <a:avLst/>
            <a:gdLst/>
            <a:ahLst/>
            <a:cxnLst/>
            <a:rect l="l" t="t" r="r" b="b"/>
            <a:pathLst>
              <a:path w="1466850" h="495300">
                <a:moveTo>
                  <a:pt x="76202" y="0"/>
                </a:moveTo>
                <a:lnTo>
                  <a:pt x="1390648" y="0"/>
                </a:lnTo>
                <a:cubicBezTo>
                  <a:pt x="1432733" y="0"/>
                  <a:pt x="1466850" y="34117"/>
                  <a:pt x="1466850" y="76202"/>
                </a:cubicBezTo>
                <a:lnTo>
                  <a:pt x="1466850" y="419098"/>
                </a:lnTo>
                <a:cubicBezTo>
                  <a:pt x="1466850" y="461183"/>
                  <a:pt x="1432733" y="495300"/>
                  <a:pt x="13906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7834759" y="46767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3812" y="11906"/>
                </a:moveTo>
                <a:cubicBezTo>
                  <a:pt x="10678" y="11906"/>
                  <a:pt x="0" y="22585"/>
                  <a:pt x="0" y="35719"/>
                </a:cubicBezTo>
                <a:lnTo>
                  <a:pt x="0" y="130969"/>
                </a:lnTo>
                <a:cubicBezTo>
                  <a:pt x="0" y="144103"/>
                  <a:pt x="10678" y="154781"/>
                  <a:pt x="23812" y="154781"/>
                </a:cubicBezTo>
                <a:lnTo>
                  <a:pt x="77391" y="154781"/>
                </a:lnTo>
                <a:lnTo>
                  <a:pt x="71438" y="172641"/>
                </a:lnTo>
                <a:lnTo>
                  <a:pt x="44648" y="172641"/>
                </a:lnTo>
                <a:cubicBezTo>
                  <a:pt x="39700" y="172641"/>
                  <a:pt x="35719" y="176622"/>
                  <a:pt x="35719" y="181570"/>
                </a:cubicBezTo>
                <a:cubicBezTo>
                  <a:pt x="35719" y="186519"/>
                  <a:pt x="39700" y="190500"/>
                  <a:pt x="44648" y="190500"/>
                </a:cubicBezTo>
                <a:lnTo>
                  <a:pt x="145852" y="190500"/>
                </a:lnTo>
                <a:cubicBezTo>
                  <a:pt x="150800" y="190500"/>
                  <a:pt x="154781" y="186519"/>
                  <a:pt x="154781" y="181570"/>
                </a:cubicBezTo>
                <a:cubicBezTo>
                  <a:pt x="154781" y="176622"/>
                  <a:pt x="150800" y="172641"/>
                  <a:pt x="145852" y="172641"/>
                </a:cubicBezTo>
                <a:lnTo>
                  <a:pt x="119063" y="172641"/>
                </a:lnTo>
                <a:lnTo>
                  <a:pt x="113109" y="154781"/>
                </a:lnTo>
                <a:lnTo>
                  <a:pt x="166688" y="154781"/>
                </a:lnTo>
                <a:cubicBezTo>
                  <a:pt x="179822" y="154781"/>
                  <a:pt x="190500" y="144103"/>
                  <a:pt x="190500" y="130969"/>
                </a:cubicBezTo>
                <a:lnTo>
                  <a:pt x="190500" y="35719"/>
                </a:lnTo>
                <a:cubicBezTo>
                  <a:pt x="190500" y="22585"/>
                  <a:pt x="179822" y="11906"/>
                  <a:pt x="166688" y="11906"/>
                </a:cubicBezTo>
                <a:lnTo>
                  <a:pt x="23812" y="11906"/>
                </a:lnTo>
                <a:close/>
                <a:moveTo>
                  <a:pt x="35719" y="35719"/>
                </a:moveTo>
                <a:lnTo>
                  <a:pt x="154781" y="35719"/>
                </a:lnTo>
                <a:cubicBezTo>
                  <a:pt x="161367" y="35719"/>
                  <a:pt x="166688" y="41039"/>
                  <a:pt x="166688" y="47625"/>
                </a:cubicBezTo>
                <a:lnTo>
                  <a:pt x="166688" y="107156"/>
                </a:lnTo>
                <a:cubicBezTo>
                  <a:pt x="166688" y="113742"/>
                  <a:pt x="161367" y="119063"/>
                  <a:pt x="154781" y="119063"/>
                </a:cubicBezTo>
                <a:lnTo>
                  <a:pt x="35719" y="119063"/>
                </a:lnTo>
                <a:cubicBezTo>
                  <a:pt x="29133" y="119063"/>
                  <a:pt x="23812" y="113742"/>
                  <a:pt x="23812" y="107156"/>
                </a:cubicBezTo>
                <a:lnTo>
                  <a:pt x="23812" y="47625"/>
                </a:lnTo>
                <a:cubicBezTo>
                  <a:pt x="23812" y="41039"/>
                  <a:pt x="29133" y="35719"/>
                  <a:pt x="35719" y="35719"/>
                </a:cubicBezTo>
                <a:close/>
              </a:path>
            </a:pathLst>
          </a:custGeom>
          <a:solidFill>
            <a:srgbClr val="333333"/>
          </a:solidFill>
          <a:ln/>
        </p:spPr>
      </p:sp>
      <p:sp>
        <p:nvSpPr>
          <p:cNvPr id="10" name="Text 8"/>
          <p:cNvSpPr/>
          <p:nvPr/>
        </p:nvSpPr>
        <p:spPr>
          <a:xfrm>
            <a:off x="8076902" y="4695825"/>
            <a:ext cx="74042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50" dirty="0">
                <a:solidFill>
                  <a:srgbClr val="333333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Interface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9198322" y="4543425"/>
            <a:ext cx="1209675" cy="495300"/>
          </a:xfrm>
          <a:custGeom>
            <a:avLst/>
            <a:gdLst/>
            <a:ahLst/>
            <a:cxnLst/>
            <a:rect l="l" t="t" r="r" b="b"/>
            <a:pathLst>
              <a:path w="1209675" h="495300">
                <a:moveTo>
                  <a:pt x="76202" y="0"/>
                </a:moveTo>
                <a:lnTo>
                  <a:pt x="1133473" y="0"/>
                </a:lnTo>
                <a:cubicBezTo>
                  <a:pt x="1175558" y="0"/>
                  <a:pt x="1209675" y="34117"/>
                  <a:pt x="1209675" y="76202"/>
                </a:cubicBezTo>
                <a:lnTo>
                  <a:pt x="1209675" y="419098"/>
                </a:lnTo>
                <a:cubicBezTo>
                  <a:pt x="1209675" y="461183"/>
                  <a:pt x="1175558" y="495300"/>
                  <a:pt x="1133473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9438829" y="467677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83381" y="36128"/>
                </a:moveTo>
                <a:lnTo>
                  <a:pt x="83381" y="54583"/>
                </a:lnTo>
                <a:lnTo>
                  <a:pt x="83567" y="54769"/>
                </a:lnTo>
                <a:cubicBezTo>
                  <a:pt x="85985" y="24110"/>
                  <a:pt x="111621" y="0"/>
                  <a:pt x="142912" y="0"/>
                </a:cubicBezTo>
                <a:cubicBezTo>
                  <a:pt x="150391" y="0"/>
                  <a:pt x="157572" y="1377"/>
                  <a:pt x="164157" y="3907"/>
                </a:cubicBezTo>
                <a:cubicBezTo>
                  <a:pt x="167878" y="5321"/>
                  <a:pt x="168548" y="10046"/>
                  <a:pt x="165757" y="12874"/>
                </a:cubicBezTo>
                <a:lnTo>
                  <a:pt x="132755" y="45876"/>
                </a:lnTo>
                <a:cubicBezTo>
                  <a:pt x="131638" y="46992"/>
                  <a:pt x="131006" y="48518"/>
                  <a:pt x="131006" y="50081"/>
                </a:cubicBezTo>
                <a:lnTo>
                  <a:pt x="131006" y="65484"/>
                </a:lnTo>
                <a:cubicBezTo>
                  <a:pt x="131006" y="68759"/>
                  <a:pt x="133685" y="71438"/>
                  <a:pt x="136959" y="71438"/>
                </a:cubicBezTo>
                <a:lnTo>
                  <a:pt x="152363" y="71438"/>
                </a:lnTo>
                <a:cubicBezTo>
                  <a:pt x="153925" y="71438"/>
                  <a:pt x="155451" y="70805"/>
                  <a:pt x="156567" y="69689"/>
                </a:cubicBezTo>
                <a:lnTo>
                  <a:pt x="189570" y="36686"/>
                </a:lnTo>
                <a:cubicBezTo>
                  <a:pt x="192398" y="33858"/>
                  <a:pt x="197123" y="34565"/>
                  <a:pt x="198537" y="38286"/>
                </a:cubicBezTo>
                <a:cubicBezTo>
                  <a:pt x="201067" y="44872"/>
                  <a:pt x="202443" y="52053"/>
                  <a:pt x="202443" y="59531"/>
                </a:cubicBezTo>
                <a:cubicBezTo>
                  <a:pt x="202443" y="82079"/>
                  <a:pt x="189905" y="101724"/>
                  <a:pt x="171376" y="111807"/>
                </a:cubicBezTo>
                <a:lnTo>
                  <a:pt x="201699" y="142131"/>
                </a:lnTo>
                <a:cubicBezTo>
                  <a:pt x="208657" y="149089"/>
                  <a:pt x="208657" y="160400"/>
                  <a:pt x="201699" y="167394"/>
                </a:cubicBezTo>
                <a:lnTo>
                  <a:pt x="179338" y="189756"/>
                </a:lnTo>
                <a:cubicBezTo>
                  <a:pt x="172380" y="196714"/>
                  <a:pt x="161069" y="196714"/>
                  <a:pt x="154074" y="189756"/>
                </a:cubicBezTo>
                <a:lnTo>
                  <a:pt x="107193" y="142875"/>
                </a:lnTo>
                <a:cubicBezTo>
                  <a:pt x="96999" y="132680"/>
                  <a:pt x="94692" y="117611"/>
                  <a:pt x="100310" y="105184"/>
                </a:cubicBezTo>
                <a:lnTo>
                  <a:pt x="66563" y="71438"/>
                </a:lnTo>
                <a:lnTo>
                  <a:pt x="48109" y="71438"/>
                </a:lnTo>
                <a:cubicBezTo>
                  <a:pt x="44128" y="71438"/>
                  <a:pt x="40407" y="69466"/>
                  <a:pt x="38212" y="66154"/>
                </a:cubicBezTo>
                <a:lnTo>
                  <a:pt x="8706" y="21915"/>
                </a:lnTo>
                <a:cubicBezTo>
                  <a:pt x="7144" y="19571"/>
                  <a:pt x="7441" y="16408"/>
                  <a:pt x="9451" y="14399"/>
                </a:cubicBezTo>
                <a:lnTo>
                  <a:pt x="26343" y="-2493"/>
                </a:lnTo>
                <a:cubicBezTo>
                  <a:pt x="28352" y="-4502"/>
                  <a:pt x="31477" y="-4800"/>
                  <a:pt x="33858" y="-3237"/>
                </a:cubicBezTo>
                <a:lnTo>
                  <a:pt x="78098" y="26231"/>
                </a:lnTo>
                <a:cubicBezTo>
                  <a:pt x="81409" y="28426"/>
                  <a:pt x="83381" y="32147"/>
                  <a:pt x="83381" y="36128"/>
                </a:cubicBezTo>
                <a:close/>
                <a:moveTo>
                  <a:pt x="80218" y="110356"/>
                </a:moveTo>
                <a:cubicBezTo>
                  <a:pt x="77874" y="124123"/>
                  <a:pt x="81111" y="138671"/>
                  <a:pt x="90041" y="150316"/>
                </a:cubicBezTo>
                <a:lnTo>
                  <a:pt x="54694" y="185626"/>
                </a:lnTo>
                <a:cubicBezTo>
                  <a:pt x="44239" y="196081"/>
                  <a:pt x="27273" y="196081"/>
                  <a:pt x="16818" y="185626"/>
                </a:cubicBezTo>
                <a:cubicBezTo>
                  <a:pt x="6362" y="175171"/>
                  <a:pt x="6362" y="158204"/>
                  <a:pt x="16818" y="147749"/>
                </a:cubicBezTo>
                <a:lnTo>
                  <a:pt x="67196" y="97371"/>
                </a:lnTo>
                <a:lnTo>
                  <a:pt x="80218" y="110393"/>
                </a:lnTo>
                <a:close/>
              </a:path>
            </a:pathLst>
          </a:custGeom>
          <a:solidFill>
            <a:srgbClr val="333333"/>
          </a:solidFill>
          <a:ln/>
        </p:spPr>
      </p:sp>
      <p:sp>
        <p:nvSpPr>
          <p:cNvPr id="13" name="Text 11"/>
          <p:cNvSpPr/>
          <p:nvPr/>
        </p:nvSpPr>
        <p:spPr>
          <a:xfrm>
            <a:off x="9692878" y="4695825"/>
            <a:ext cx="485924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50" dirty="0">
                <a:solidFill>
                  <a:srgbClr val="333333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Tools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0559802" y="4543425"/>
            <a:ext cx="1247775" cy="495300"/>
          </a:xfrm>
          <a:custGeom>
            <a:avLst/>
            <a:gdLst/>
            <a:ahLst/>
            <a:cxnLst/>
            <a:rect l="l" t="t" r="r" b="b"/>
            <a:pathLst>
              <a:path w="1247775" h="495300">
                <a:moveTo>
                  <a:pt x="76202" y="0"/>
                </a:moveTo>
                <a:lnTo>
                  <a:pt x="1171573" y="0"/>
                </a:lnTo>
                <a:cubicBezTo>
                  <a:pt x="1213658" y="0"/>
                  <a:pt x="1247775" y="34117"/>
                  <a:pt x="1247775" y="76202"/>
                </a:cubicBezTo>
                <a:lnTo>
                  <a:pt x="1247775" y="419098"/>
                </a:lnTo>
                <a:cubicBezTo>
                  <a:pt x="1247775" y="461183"/>
                  <a:pt x="1213658" y="495300"/>
                  <a:pt x="1171573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10800308" y="467677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78780" y="3832"/>
                </a:moveTo>
                <a:lnTo>
                  <a:pt x="96403" y="58787"/>
                </a:lnTo>
                <a:cubicBezTo>
                  <a:pt x="85576" y="66005"/>
                  <a:pt x="78693" y="77725"/>
                  <a:pt x="77577" y="90525"/>
                </a:cubicBezTo>
                <a:cubicBezTo>
                  <a:pt x="100757" y="95287"/>
                  <a:pt x="119025" y="113556"/>
                  <a:pt x="123825" y="136773"/>
                </a:cubicBezTo>
                <a:cubicBezTo>
                  <a:pt x="136661" y="135657"/>
                  <a:pt x="148344" y="128774"/>
                  <a:pt x="155563" y="117946"/>
                </a:cubicBezTo>
                <a:lnTo>
                  <a:pt x="210480" y="35533"/>
                </a:lnTo>
                <a:cubicBezTo>
                  <a:pt x="212973" y="31775"/>
                  <a:pt x="214313" y="27384"/>
                  <a:pt x="214313" y="22845"/>
                </a:cubicBezTo>
                <a:cubicBezTo>
                  <a:pt x="214313" y="10232"/>
                  <a:pt x="204081" y="0"/>
                  <a:pt x="191467" y="0"/>
                </a:cubicBezTo>
                <a:cubicBezTo>
                  <a:pt x="186965" y="0"/>
                  <a:pt x="182538" y="1339"/>
                  <a:pt x="178780" y="3832"/>
                </a:cubicBezTo>
                <a:close/>
                <a:moveTo>
                  <a:pt x="107156" y="148828"/>
                </a:moveTo>
                <a:cubicBezTo>
                  <a:pt x="107156" y="125797"/>
                  <a:pt x="88516" y="107156"/>
                  <a:pt x="65484" y="107156"/>
                </a:cubicBezTo>
                <a:cubicBezTo>
                  <a:pt x="42453" y="107156"/>
                  <a:pt x="23812" y="125797"/>
                  <a:pt x="23812" y="148828"/>
                </a:cubicBezTo>
                <a:cubicBezTo>
                  <a:pt x="23812" y="150279"/>
                  <a:pt x="23887" y="151730"/>
                  <a:pt x="24036" y="153144"/>
                </a:cubicBezTo>
                <a:cubicBezTo>
                  <a:pt x="24705" y="159655"/>
                  <a:pt x="20241" y="166688"/>
                  <a:pt x="13692" y="166688"/>
                </a:cubicBezTo>
                <a:lnTo>
                  <a:pt x="11906" y="166688"/>
                </a:lnTo>
                <a:cubicBezTo>
                  <a:pt x="5321" y="166688"/>
                  <a:pt x="0" y="172008"/>
                  <a:pt x="0" y="178594"/>
                </a:cubicBezTo>
                <a:cubicBezTo>
                  <a:pt x="0" y="185179"/>
                  <a:pt x="5321" y="190500"/>
                  <a:pt x="11906" y="190500"/>
                </a:cubicBezTo>
                <a:lnTo>
                  <a:pt x="65484" y="190500"/>
                </a:lnTo>
                <a:cubicBezTo>
                  <a:pt x="88516" y="190500"/>
                  <a:pt x="107156" y="171859"/>
                  <a:pt x="107156" y="148828"/>
                </a:cubicBezTo>
                <a:close/>
              </a:path>
            </a:pathLst>
          </a:custGeom>
          <a:solidFill>
            <a:srgbClr val="333333"/>
          </a:solidFill>
          <a:ln/>
        </p:spPr>
      </p:sp>
      <p:sp>
        <p:nvSpPr>
          <p:cNvPr id="16" name="Text 14"/>
          <p:cNvSpPr/>
          <p:nvPr/>
        </p:nvSpPr>
        <p:spPr>
          <a:xfrm>
            <a:off x="11054358" y="4695825"/>
            <a:ext cx="52804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50" dirty="0">
                <a:solidFill>
                  <a:srgbClr val="333333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Styles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6364" y="346364"/>
            <a:ext cx="11568545" cy="207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1" b="1" spc="55" kern="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Figma Fundamentals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6364" y="623455"/>
            <a:ext cx="11655136" cy="346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55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Figma Interface &amp; Essential Tools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6364" y="1177636"/>
            <a:ext cx="6814705" cy="5680364"/>
          </a:xfrm>
          <a:custGeom>
            <a:avLst/>
            <a:gdLst/>
            <a:ahLst/>
            <a:cxnLst/>
            <a:rect l="l" t="t" r="r" b="b"/>
            <a:pathLst>
              <a:path w="6814705" h="5680364">
                <a:moveTo>
                  <a:pt x="103894" y="0"/>
                </a:moveTo>
                <a:lnTo>
                  <a:pt x="6710811" y="0"/>
                </a:lnTo>
                <a:cubicBezTo>
                  <a:pt x="6768190" y="0"/>
                  <a:pt x="6814705" y="46515"/>
                  <a:pt x="6814705" y="103894"/>
                </a:cubicBezTo>
                <a:lnTo>
                  <a:pt x="6814705" y="5576470"/>
                </a:lnTo>
                <a:cubicBezTo>
                  <a:pt x="6814705" y="5633849"/>
                  <a:pt x="6768190" y="5680364"/>
                  <a:pt x="6710811" y="5680364"/>
                </a:cubicBezTo>
                <a:lnTo>
                  <a:pt x="103894" y="5680364"/>
                </a:lnTo>
                <a:cubicBezTo>
                  <a:pt x="46515" y="5680364"/>
                  <a:pt x="0" y="5633849"/>
                  <a:pt x="0" y="5576470"/>
                </a:cubicBezTo>
                <a:lnTo>
                  <a:pt x="0" y="103894"/>
                </a:lnTo>
                <a:cubicBezTo>
                  <a:pt x="0" y="46515"/>
                  <a:pt x="46515" y="0"/>
                  <a:pt x="10389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29886" dist="86591" dir="5400000">
              <a:srgbClr val="000000">
                <a:alpha val="10196"/>
              </a:srgbClr>
            </a:outerShdw>
          </a:effectLst>
        </p:spPr>
      </p:sp>
      <p:pic>
        <p:nvPicPr>
          <p:cNvPr id="5" name="Image 0" descr="https://kimi-web-img.moonshot.cn/img/www.figma.com/5b6ac9981f55d93dbccc84fe67b5d70b546fceab">    </p:cNvPr>
          <p:cNvPicPr>
            <a:picLocks noChangeAspect="1"/>
          </p:cNvPicPr>
          <p:nvPr/>
        </p:nvPicPr>
        <p:blipFill>
          <a:blip r:embed="rId1"/>
          <a:srcRect l="16311" r="16311" t="0" b="0"/>
          <a:stretch/>
        </p:blipFill>
        <p:spPr>
          <a:xfrm>
            <a:off x="346364" y="1177636"/>
            <a:ext cx="6814705" cy="5680364"/>
          </a:xfrm>
          <a:prstGeom prst="roundRect">
            <a:avLst>
              <a:gd name="adj" fmla="val 1829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7370510" y="1177636"/>
            <a:ext cx="4476750" cy="1593273"/>
          </a:xfrm>
          <a:custGeom>
            <a:avLst/>
            <a:gdLst/>
            <a:ahLst/>
            <a:cxnLst/>
            <a:rect l="l" t="t" r="r" b="b"/>
            <a:pathLst>
              <a:path w="4476750" h="1593273">
                <a:moveTo>
                  <a:pt x="103913" y="0"/>
                </a:moveTo>
                <a:lnTo>
                  <a:pt x="4372837" y="0"/>
                </a:lnTo>
                <a:cubicBezTo>
                  <a:pt x="4430226" y="0"/>
                  <a:pt x="4476750" y="46524"/>
                  <a:pt x="4476750" y="103913"/>
                </a:cubicBezTo>
                <a:lnTo>
                  <a:pt x="4476750" y="1489359"/>
                </a:lnTo>
                <a:cubicBezTo>
                  <a:pt x="4476750" y="1546749"/>
                  <a:pt x="4430226" y="1593273"/>
                  <a:pt x="4372837" y="1593273"/>
                </a:cubicBezTo>
                <a:lnTo>
                  <a:pt x="103913" y="1593273"/>
                </a:lnTo>
                <a:cubicBezTo>
                  <a:pt x="46524" y="1593273"/>
                  <a:pt x="0" y="1546749"/>
                  <a:pt x="0" y="1489359"/>
                </a:cubicBezTo>
                <a:lnTo>
                  <a:pt x="0" y="103913"/>
                </a:lnTo>
                <a:cubicBezTo>
                  <a:pt x="0" y="46562"/>
                  <a:pt x="46562" y="0"/>
                  <a:pt x="10391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51955" dist="34636" dir="5400000">
              <a:srgbClr val="000000">
                <a:alpha val="10196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565339" y="1394114"/>
            <a:ext cx="155864" cy="155864"/>
          </a:xfrm>
          <a:custGeom>
            <a:avLst/>
            <a:gdLst/>
            <a:ahLst/>
            <a:cxnLst/>
            <a:rect l="l" t="t" r="r" b="b"/>
            <a:pathLst>
              <a:path w="155864" h="155864">
                <a:moveTo>
                  <a:pt x="77932" y="155864"/>
                </a:moveTo>
                <a:cubicBezTo>
                  <a:pt x="120944" y="155864"/>
                  <a:pt x="155864" y="120944"/>
                  <a:pt x="155864" y="77932"/>
                </a:cubicBezTo>
                <a:cubicBezTo>
                  <a:pt x="155864" y="34920"/>
                  <a:pt x="120944" y="0"/>
                  <a:pt x="77932" y="0"/>
                </a:cubicBezTo>
                <a:cubicBezTo>
                  <a:pt x="34920" y="0"/>
                  <a:pt x="0" y="34920"/>
                  <a:pt x="0" y="77932"/>
                </a:cubicBezTo>
                <a:cubicBezTo>
                  <a:pt x="0" y="120944"/>
                  <a:pt x="34920" y="155864"/>
                  <a:pt x="77932" y="155864"/>
                </a:cubicBezTo>
                <a:close/>
                <a:moveTo>
                  <a:pt x="93366" y="98967"/>
                </a:moveTo>
                <a:lnTo>
                  <a:pt x="49438" y="115863"/>
                </a:lnTo>
                <a:cubicBezTo>
                  <a:pt x="43532" y="118146"/>
                  <a:pt x="37718" y="112331"/>
                  <a:pt x="40001" y="106426"/>
                </a:cubicBezTo>
                <a:lnTo>
                  <a:pt x="56896" y="62498"/>
                </a:lnTo>
                <a:cubicBezTo>
                  <a:pt x="57901" y="59910"/>
                  <a:pt x="59910" y="57901"/>
                  <a:pt x="62498" y="56896"/>
                </a:cubicBezTo>
                <a:lnTo>
                  <a:pt x="106426" y="40001"/>
                </a:lnTo>
                <a:cubicBezTo>
                  <a:pt x="112331" y="37718"/>
                  <a:pt x="118146" y="43532"/>
                  <a:pt x="115863" y="49438"/>
                </a:cubicBezTo>
                <a:lnTo>
                  <a:pt x="98967" y="93366"/>
                </a:lnTo>
                <a:cubicBezTo>
                  <a:pt x="97993" y="95954"/>
                  <a:pt x="95954" y="97963"/>
                  <a:pt x="93366" y="98967"/>
                </a:cubicBezTo>
                <a:close/>
                <a:moveTo>
                  <a:pt x="87673" y="77932"/>
                </a:moveTo>
                <a:cubicBezTo>
                  <a:pt x="87673" y="72555"/>
                  <a:pt x="83308" y="68190"/>
                  <a:pt x="77932" y="68190"/>
                </a:cubicBezTo>
                <a:cubicBezTo>
                  <a:pt x="72555" y="68190"/>
                  <a:pt x="68190" y="72555"/>
                  <a:pt x="68190" y="77932"/>
                </a:cubicBezTo>
                <a:cubicBezTo>
                  <a:pt x="68190" y="83308"/>
                  <a:pt x="72555" y="87673"/>
                  <a:pt x="77932" y="87673"/>
                </a:cubicBezTo>
                <a:cubicBezTo>
                  <a:pt x="83308" y="87673"/>
                  <a:pt x="87673" y="83308"/>
                  <a:pt x="87673" y="77932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8" name="Text 5"/>
          <p:cNvSpPr/>
          <p:nvPr/>
        </p:nvSpPr>
        <p:spPr>
          <a:xfrm>
            <a:off x="7742851" y="1350818"/>
            <a:ext cx="4009159" cy="2424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7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Interface Tour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561010" y="1723159"/>
            <a:ext cx="121227" cy="121227"/>
          </a:xfrm>
          <a:custGeom>
            <a:avLst/>
            <a:gdLst/>
            <a:ahLst/>
            <a:cxnLst/>
            <a:rect l="l" t="t" r="r" b="b"/>
            <a:pathLst>
              <a:path w="121227" h="121227">
                <a:moveTo>
                  <a:pt x="15153" y="106074"/>
                </a:moveTo>
                <a:lnTo>
                  <a:pt x="106074" y="106074"/>
                </a:lnTo>
                <a:cubicBezTo>
                  <a:pt x="114432" y="106074"/>
                  <a:pt x="121227" y="99279"/>
                  <a:pt x="121227" y="90920"/>
                </a:cubicBezTo>
                <a:lnTo>
                  <a:pt x="121227" y="34095"/>
                </a:lnTo>
                <a:cubicBezTo>
                  <a:pt x="121227" y="25737"/>
                  <a:pt x="114432" y="18942"/>
                  <a:pt x="106074" y="18942"/>
                </a:cubicBezTo>
                <a:lnTo>
                  <a:pt x="70724" y="18942"/>
                </a:lnTo>
                <a:cubicBezTo>
                  <a:pt x="69090" y="18942"/>
                  <a:pt x="67480" y="18421"/>
                  <a:pt x="66178" y="17426"/>
                </a:cubicBezTo>
                <a:lnTo>
                  <a:pt x="57086" y="10607"/>
                </a:lnTo>
                <a:cubicBezTo>
                  <a:pt x="54458" y="8642"/>
                  <a:pt x="51261" y="7577"/>
                  <a:pt x="47994" y="7577"/>
                </a:cubicBezTo>
                <a:lnTo>
                  <a:pt x="15153" y="7577"/>
                </a:lnTo>
                <a:cubicBezTo>
                  <a:pt x="6795" y="7577"/>
                  <a:pt x="0" y="14372"/>
                  <a:pt x="0" y="22730"/>
                </a:cubicBezTo>
                <a:lnTo>
                  <a:pt x="0" y="90920"/>
                </a:lnTo>
                <a:cubicBezTo>
                  <a:pt x="0" y="99279"/>
                  <a:pt x="6795" y="106074"/>
                  <a:pt x="15153" y="106074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10" name="Text 7"/>
          <p:cNvSpPr/>
          <p:nvPr/>
        </p:nvSpPr>
        <p:spPr>
          <a:xfrm>
            <a:off x="7764499" y="1697182"/>
            <a:ext cx="1047750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Files:</a:t>
            </a:r>
            <a:pPr>
              <a:lnSpc>
                <a:spcPct val="120000"/>
              </a:lnSpc>
            </a:pPr>
            <a:r>
              <a:rPr lang="en-US" sz="955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Your projects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576163" y="1965614"/>
            <a:ext cx="90920" cy="121227"/>
          </a:xfrm>
          <a:custGeom>
            <a:avLst/>
            <a:gdLst/>
            <a:ahLst/>
            <a:cxnLst/>
            <a:rect l="l" t="t" r="r" b="b"/>
            <a:pathLst>
              <a:path w="90920" h="121227">
                <a:moveTo>
                  <a:pt x="15153" y="0"/>
                </a:moveTo>
                <a:cubicBezTo>
                  <a:pt x="6795" y="0"/>
                  <a:pt x="0" y="6795"/>
                  <a:pt x="0" y="15153"/>
                </a:cubicBezTo>
                <a:lnTo>
                  <a:pt x="0" y="106074"/>
                </a:lnTo>
                <a:cubicBezTo>
                  <a:pt x="0" y="114432"/>
                  <a:pt x="6795" y="121227"/>
                  <a:pt x="15153" y="121227"/>
                </a:cubicBezTo>
                <a:lnTo>
                  <a:pt x="75767" y="121227"/>
                </a:lnTo>
                <a:cubicBezTo>
                  <a:pt x="84125" y="121227"/>
                  <a:pt x="90920" y="114432"/>
                  <a:pt x="90920" y="106074"/>
                </a:cubicBezTo>
                <a:lnTo>
                  <a:pt x="90920" y="40370"/>
                </a:lnTo>
                <a:cubicBezTo>
                  <a:pt x="90920" y="36345"/>
                  <a:pt x="89334" y="32485"/>
                  <a:pt x="86493" y="29644"/>
                </a:cubicBezTo>
                <a:lnTo>
                  <a:pt x="61253" y="4428"/>
                </a:lnTo>
                <a:cubicBezTo>
                  <a:pt x="58412" y="1586"/>
                  <a:pt x="54576" y="0"/>
                  <a:pt x="50551" y="0"/>
                </a:cubicBezTo>
                <a:lnTo>
                  <a:pt x="15153" y="0"/>
                </a:lnTo>
                <a:close/>
                <a:moveTo>
                  <a:pt x="77069" y="41672"/>
                </a:moveTo>
                <a:lnTo>
                  <a:pt x="54931" y="41672"/>
                </a:lnTo>
                <a:cubicBezTo>
                  <a:pt x="51782" y="41672"/>
                  <a:pt x="49249" y="39138"/>
                  <a:pt x="49249" y="35989"/>
                </a:cubicBezTo>
                <a:lnTo>
                  <a:pt x="49249" y="13851"/>
                </a:lnTo>
                <a:lnTo>
                  <a:pt x="77069" y="41672"/>
                </a:ln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12" name="Text 9"/>
          <p:cNvSpPr/>
          <p:nvPr/>
        </p:nvSpPr>
        <p:spPr>
          <a:xfrm>
            <a:off x="7764499" y="1939636"/>
            <a:ext cx="1307523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Pages:</a:t>
            </a:r>
            <a:pPr>
              <a:lnSpc>
                <a:spcPct val="120000"/>
              </a:lnSpc>
            </a:pPr>
            <a:r>
              <a:rPr lang="en-US" sz="955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Organize designs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561010" y="2208068"/>
            <a:ext cx="121227" cy="121227"/>
          </a:xfrm>
          <a:custGeom>
            <a:avLst/>
            <a:gdLst/>
            <a:ahLst/>
            <a:cxnLst/>
            <a:rect l="l" t="t" r="r" b="b"/>
            <a:pathLst>
              <a:path w="121227" h="121227">
                <a:moveTo>
                  <a:pt x="55049" y="1231"/>
                </a:moveTo>
                <a:cubicBezTo>
                  <a:pt x="58577" y="-403"/>
                  <a:pt x="62650" y="-403"/>
                  <a:pt x="66178" y="1231"/>
                </a:cubicBezTo>
                <a:lnTo>
                  <a:pt x="117936" y="25145"/>
                </a:lnTo>
                <a:cubicBezTo>
                  <a:pt x="119949" y="26069"/>
                  <a:pt x="121227" y="28081"/>
                  <a:pt x="121227" y="30307"/>
                </a:cubicBezTo>
                <a:cubicBezTo>
                  <a:pt x="121227" y="32532"/>
                  <a:pt x="119949" y="34545"/>
                  <a:pt x="117936" y="35468"/>
                </a:cubicBezTo>
                <a:lnTo>
                  <a:pt x="66178" y="59382"/>
                </a:lnTo>
                <a:cubicBezTo>
                  <a:pt x="62650" y="61016"/>
                  <a:pt x="58577" y="61016"/>
                  <a:pt x="55049" y="59382"/>
                </a:cubicBezTo>
                <a:lnTo>
                  <a:pt x="3291" y="35468"/>
                </a:lnTo>
                <a:cubicBezTo>
                  <a:pt x="1279" y="34521"/>
                  <a:pt x="0" y="32509"/>
                  <a:pt x="0" y="30307"/>
                </a:cubicBezTo>
                <a:cubicBezTo>
                  <a:pt x="0" y="28105"/>
                  <a:pt x="1279" y="26069"/>
                  <a:pt x="3291" y="25145"/>
                </a:cubicBezTo>
                <a:lnTo>
                  <a:pt x="55049" y="1231"/>
                </a:lnTo>
                <a:close/>
                <a:moveTo>
                  <a:pt x="11389" y="51711"/>
                </a:moveTo>
                <a:lnTo>
                  <a:pt x="50290" y="69682"/>
                </a:lnTo>
                <a:cubicBezTo>
                  <a:pt x="56849" y="72713"/>
                  <a:pt x="64402" y="72713"/>
                  <a:pt x="70961" y="69682"/>
                </a:cubicBezTo>
                <a:lnTo>
                  <a:pt x="109862" y="51711"/>
                </a:lnTo>
                <a:lnTo>
                  <a:pt x="117936" y="55452"/>
                </a:lnTo>
                <a:cubicBezTo>
                  <a:pt x="119949" y="56375"/>
                  <a:pt x="121227" y="58388"/>
                  <a:pt x="121227" y="60614"/>
                </a:cubicBezTo>
                <a:cubicBezTo>
                  <a:pt x="121227" y="62839"/>
                  <a:pt x="119949" y="64852"/>
                  <a:pt x="117936" y="65775"/>
                </a:cubicBezTo>
                <a:lnTo>
                  <a:pt x="66178" y="89689"/>
                </a:lnTo>
                <a:cubicBezTo>
                  <a:pt x="62650" y="91323"/>
                  <a:pt x="58577" y="91323"/>
                  <a:pt x="55049" y="89689"/>
                </a:cubicBezTo>
                <a:lnTo>
                  <a:pt x="3291" y="65775"/>
                </a:lnTo>
                <a:cubicBezTo>
                  <a:pt x="1279" y="64828"/>
                  <a:pt x="0" y="62816"/>
                  <a:pt x="0" y="60614"/>
                </a:cubicBezTo>
                <a:cubicBezTo>
                  <a:pt x="0" y="58412"/>
                  <a:pt x="1279" y="56375"/>
                  <a:pt x="3291" y="55452"/>
                </a:cubicBezTo>
                <a:lnTo>
                  <a:pt x="11365" y="51711"/>
                </a:lnTo>
                <a:close/>
                <a:moveTo>
                  <a:pt x="3291" y="85759"/>
                </a:moveTo>
                <a:lnTo>
                  <a:pt x="11365" y="82018"/>
                </a:lnTo>
                <a:lnTo>
                  <a:pt x="50267" y="99989"/>
                </a:lnTo>
                <a:cubicBezTo>
                  <a:pt x="56825" y="103020"/>
                  <a:pt x="64378" y="103020"/>
                  <a:pt x="70937" y="99989"/>
                </a:cubicBezTo>
                <a:lnTo>
                  <a:pt x="109839" y="82018"/>
                </a:lnTo>
                <a:lnTo>
                  <a:pt x="117912" y="85759"/>
                </a:lnTo>
                <a:cubicBezTo>
                  <a:pt x="119925" y="86682"/>
                  <a:pt x="121204" y="88695"/>
                  <a:pt x="121204" y="90920"/>
                </a:cubicBezTo>
                <a:cubicBezTo>
                  <a:pt x="121204" y="93146"/>
                  <a:pt x="119925" y="95159"/>
                  <a:pt x="117912" y="96082"/>
                </a:cubicBezTo>
                <a:lnTo>
                  <a:pt x="66154" y="119996"/>
                </a:lnTo>
                <a:cubicBezTo>
                  <a:pt x="62626" y="121630"/>
                  <a:pt x="58554" y="121630"/>
                  <a:pt x="55026" y="119996"/>
                </a:cubicBezTo>
                <a:lnTo>
                  <a:pt x="3291" y="96082"/>
                </a:lnTo>
                <a:cubicBezTo>
                  <a:pt x="1279" y="95135"/>
                  <a:pt x="0" y="93122"/>
                  <a:pt x="0" y="90920"/>
                </a:cubicBezTo>
                <a:cubicBezTo>
                  <a:pt x="0" y="88718"/>
                  <a:pt x="1279" y="86682"/>
                  <a:pt x="3291" y="85759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14" name="Text 11"/>
          <p:cNvSpPr/>
          <p:nvPr/>
        </p:nvSpPr>
        <p:spPr>
          <a:xfrm>
            <a:off x="7764499" y="2182091"/>
            <a:ext cx="1376795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Layers:</a:t>
            </a:r>
            <a:pPr>
              <a:lnSpc>
                <a:spcPct val="120000"/>
              </a:lnSpc>
            </a:pPr>
            <a:r>
              <a:rPr lang="en-US" sz="955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All your elements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7561010" y="2450523"/>
            <a:ext cx="121227" cy="121227"/>
          </a:xfrm>
          <a:custGeom>
            <a:avLst/>
            <a:gdLst/>
            <a:ahLst/>
            <a:cxnLst/>
            <a:rect l="l" t="t" r="r" b="b"/>
            <a:pathLst>
              <a:path w="121227" h="121227">
                <a:moveTo>
                  <a:pt x="60614" y="0"/>
                </a:moveTo>
                <a:cubicBezTo>
                  <a:pt x="63265" y="0"/>
                  <a:pt x="65752" y="1397"/>
                  <a:pt x="67101" y="3670"/>
                </a:cubicBezTo>
                <a:lnTo>
                  <a:pt x="89831" y="41553"/>
                </a:lnTo>
                <a:cubicBezTo>
                  <a:pt x="91228" y="43898"/>
                  <a:pt x="91276" y="46810"/>
                  <a:pt x="89926" y="49178"/>
                </a:cubicBezTo>
                <a:cubicBezTo>
                  <a:pt x="88576" y="51545"/>
                  <a:pt x="86067" y="53037"/>
                  <a:pt x="83344" y="53037"/>
                </a:cubicBezTo>
                <a:lnTo>
                  <a:pt x="37884" y="53037"/>
                </a:lnTo>
                <a:cubicBezTo>
                  <a:pt x="35161" y="53037"/>
                  <a:pt x="32627" y="51569"/>
                  <a:pt x="31301" y="49201"/>
                </a:cubicBezTo>
                <a:cubicBezTo>
                  <a:pt x="29975" y="46834"/>
                  <a:pt x="29999" y="43921"/>
                  <a:pt x="31396" y="41577"/>
                </a:cubicBezTo>
                <a:lnTo>
                  <a:pt x="54126" y="3694"/>
                </a:lnTo>
                <a:cubicBezTo>
                  <a:pt x="55476" y="1397"/>
                  <a:pt x="57962" y="0"/>
                  <a:pt x="60614" y="0"/>
                </a:cubicBezTo>
                <a:close/>
                <a:moveTo>
                  <a:pt x="30307" y="64402"/>
                </a:moveTo>
                <a:cubicBezTo>
                  <a:pt x="44943" y="64402"/>
                  <a:pt x="56825" y="76285"/>
                  <a:pt x="56825" y="90920"/>
                </a:cubicBezTo>
                <a:cubicBezTo>
                  <a:pt x="56825" y="105556"/>
                  <a:pt x="44943" y="117439"/>
                  <a:pt x="30307" y="117439"/>
                </a:cubicBezTo>
                <a:cubicBezTo>
                  <a:pt x="15671" y="117439"/>
                  <a:pt x="3788" y="105556"/>
                  <a:pt x="3788" y="90920"/>
                </a:cubicBezTo>
                <a:cubicBezTo>
                  <a:pt x="3788" y="76285"/>
                  <a:pt x="15671" y="64402"/>
                  <a:pt x="30307" y="64402"/>
                </a:cubicBezTo>
                <a:close/>
                <a:moveTo>
                  <a:pt x="77661" y="68190"/>
                </a:moveTo>
                <a:lnTo>
                  <a:pt x="104180" y="68190"/>
                </a:lnTo>
                <a:cubicBezTo>
                  <a:pt x="109412" y="68190"/>
                  <a:pt x="113651" y="72429"/>
                  <a:pt x="113651" y="77661"/>
                </a:cubicBezTo>
                <a:lnTo>
                  <a:pt x="113651" y="104180"/>
                </a:lnTo>
                <a:cubicBezTo>
                  <a:pt x="113651" y="109412"/>
                  <a:pt x="109412" y="113651"/>
                  <a:pt x="104180" y="113651"/>
                </a:cubicBezTo>
                <a:lnTo>
                  <a:pt x="77661" y="113651"/>
                </a:lnTo>
                <a:cubicBezTo>
                  <a:pt x="72429" y="113651"/>
                  <a:pt x="68190" y="109412"/>
                  <a:pt x="68190" y="104180"/>
                </a:cubicBezTo>
                <a:lnTo>
                  <a:pt x="68190" y="77661"/>
                </a:lnTo>
                <a:cubicBezTo>
                  <a:pt x="68190" y="72429"/>
                  <a:pt x="72429" y="68190"/>
                  <a:pt x="77661" y="6819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16" name="Text 13"/>
          <p:cNvSpPr/>
          <p:nvPr/>
        </p:nvSpPr>
        <p:spPr>
          <a:xfrm>
            <a:off x="7764499" y="2424545"/>
            <a:ext cx="1619250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Assets:</a:t>
            </a:r>
            <a:pPr>
              <a:lnSpc>
                <a:spcPct val="120000"/>
              </a:lnSpc>
            </a:pPr>
            <a:r>
              <a:rPr lang="en-US" sz="955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Reusable components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370510" y="2909455"/>
            <a:ext cx="4476750" cy="3186545"/>
          </a:xfrm>
          <a:custGeom>
            <a:avLst/>
            <a:gdLst/>
            <a:ahLst/>
            <a:cxnLst/>
            <a:rect l="l" t="t" r="r" b="b"/>
            <a:pathLst>
              <a:path w="4476750" h="3186545">
                <a:moveTo>
                  <a:pt x="103913" y="0"/>
                </a:moveTo>
                <a:lnTo>
                  <a:pt x="4372837" y="0"/>
                </a:lnTo>
                <a:cubicBezTo>
                  <a:pt x="4430226" y="0"/>
                  <a:pt x="4476750" y="46524"/>
                  <a:pt x="4476750" y="103913"/>
                </a:cubicBezTo>
                <a:lnTo>
                  <a:pt x="4476750" y="3082632"/>
                </a:lnTo>
                <a:cubicBezTo>
                  <a:pt x="4476750" y="3140022"/>
                  <a:pt x="4430226" y="3186545"/>
                  <a:pt x="4372837" y="3186545"/>
                </a:cubicBezTo>
                <a:lnTo>
                  <a:pt x="103913" y="3186545"/>
                </a:lnTo>
                <a:cubicBezTo>
                  <a:pt x="46524" y="3186545"/>
                  <a:pt x="0" y="3140022"/>
                  <a:pt x="0" y="3082632"/>
                </a:cubicBezTo>
                <a:lnTo>
                  <a:pt x="0" y="103913"/>
                </a:lnTo>
                <a:cubicBezTo>
                  <a:pt x="0" y="46562"/>
                  <a:pt x="46562" y="0"/>
                  <a:pt x="10391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51955" dist="34636" dir="5400000">
              <a:srgbClr val="000000">
                <a:alpha val="10196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7555598" y="3125932"/>
            <a:ext cx="175347" cy="155864"/>
          </a:xfrm>
          <a:custGeom>
            <a:avLst/>
            <a:gdLst/>
            <a:ahLst/>
            <a:cxnLst/>
            <a:rect l="l" t="t" r="r" b="b"/>
            <a:pathLst>
              <a:path w="175347" h="155864">
                <a:moveTo>
                  <a:pt x="68221" y="29559"/>
                </a:moveTo>
                <a:lnTo>
                  <a:pt x="68221" y="44659"/>
                </a:lnTo>
                <a:lnTo>
                  <a:pt x="68373" y="44811"/>
                </a:lnTo>
                <a:cubicBezTo>
                  <a:pt x="70352" y="19726"/>
                  <a:pt x="91326" y="0"/>
                  <a:pt x="116928" y="0"/>
                </a:cubicBezTo>
                <a:cubicBezTo>
                  <a:pt x="123047" y="0"/>
                  <a:pt x="128922" y="1126"/>
                  <a:pt x="134311" y="3196"/>
                </a:cubicBezTo>
                <a:cubicBezTo>
                  <a:pt x="137355" y="4353"/>
                  <a:pt x="137903" y="8219"/>
                  <a:pt x="135620" y="10533"/>
                </a:cubicBezTo>
                <a:lnTo>
                  <a:pt x="108617" y="37535"/>
                </a:lnTo>
                <a:cubicBezTo>
                  <a:pt x="107704" y="38448"/>
                  <a:pt x="107187" y="39697"/>
                  <a:pt x="107187" y="40975"/>
                </a:cubicBezTo>
                <a:lnTo>
                  <a:pt x="107187" y="53578"/>
                </a:lnTo>
                <a:cubicBezTo>
                  <a:pt x="107187" y="56257"/>
                  <a:pt x="109379" y="58449"/>
                  <a:pt x="112057" y="58449"/>
                </a:cubicBezTo>
                <a:lnTo>
                  <a:pt x="124660" y="58449"/>
                </a:lnTo>
                <a:cubicBezTo>
                  <a:pt x="125939" y="58449"/>
                  <a:pt x="127187" y="57931"/>
                  <a:pt x="128100" y="57018"/>
                </a:cubicBezTo>
                <a:lnTo>
                  <a:pt x="155103" y="30016"/>
                </a:lnTo>
                <a:cubicBezTo>
                  <a:pt x="157416" y="27702"/>
                  <a:pt x="161282" y="28281"/>
                  <a:pt x="162439" y="31325"/>
                </a:cubicBezTo>
                <a:cubicBezTo>
                  <a:pt x="164509" y="36713"/>
                  <a:pt x="165636" y="42589"/>
                  <a:pt x="165636" y="48707"/>
                </a:cubicBezTo>
                <a:cubicBezTo>
                  <a:pt x="165636" y="67155"/>
                  <a:pt x="155377" y="83229"/>
                  <a:pt x="140216" y="91479"/>
                </a:cubicBezTo>
                <a:lnTo>
                  <a:pt x="165027" y="116289"/>
                </a:lnTo>
                <a:cubicBezTo>
                  <a:pt x="170719" y="121982"/>
                  <a:pt x="170719" y="131236"/>
                  <a:pt x="165027" y="136959"/>
                </a:cubicBezTo>
                <a:lnTo>
                  <a:pt x="146731" y="155255"/>
                </a:lnTo>
                <a:cubicBezTo>
                  <a:pt x="141038" y="160947"/>
                  <a:pt x="131784" y="160947"/>
                  <a:pt x="126061" y="155255"/>
                </a:cubicBezTo>
                <a:lnTo>
                  <a:pt x="87704" y="116898"/>
                </a:lnTo>
                <a:cubicBezTo>
                  <a:pt x="79363" y="108557"/>
                  <a:pt x="77475" y="96228"/>
                  <a:pt x="82072" y="86060"/>
                </a:cubicBezTo>
                <a:lnTo>
                  <a:pt x="54461" y="58449"/>
                </a:lnTo>
                <a:lnTo>
                  <a:pt x="39362" y="58449"/>
                </a:lnTo>
                <a:cubicBezTo>
                  <a:pt x="36104" y="58449"/>
                  <a:pt x="33060" y="56835"/>
                  <a:pt x="31264" y="54126"/>
                </a:cubicBezTo>
                <a:lnTo>
                  <a:pt x="7123" y="17930"/>
                </a:lnTo>
                <a:cubicBezTo>
                  <a:pt x="5845" y="16013"/>
                  <a:pt x="6088" y="13425"/>
                  <a:pt x="7732" y="11781"/>
                </a:cubicBezTo>
                <a:lnTo>
                  <a:pt x="21553" y="-2040"/>
                </a:lnTo>
                <a:cubicBezTo>
                  <a:pt x="23197" y="-3683"/>
                  <a:pt x="25754" y="-3927"/>
                  <a:pt x="27702" y="-2648"/>
                </a:cubicBezTo>
                <a:lnTo>
                  <a:pt x="63898" y="21462"/>
                </a:lnTo>
                <a:cubicBezTo>
                  <a:pt x="66607" y="23258"/>
                  <a:pt x="68221" y="26302"/>
                  <a:pt x="68221" y="29559"/>
                </a:cubicBezTo>
                <a:close/>
                <a:moveTo>
                  <a:pt x="65633" y="90291"/>
                </a:moveTo>
                <a:cubicBezTo>
                  <a:pt x="63715" y="101555"/>
                  <a:pt x="66364" y="113458"/>
                  <a:pt x="73670" y="122986"/>
                </a:cubicBezTo>
                <a:lnTo>
                  <a:pt x="44750" y="151876"/>
                </a:lnTo>
                <a:cubicBezTo>
                  <a:pt x="36196" y="160430"/>
                  <a:pt x="22314" y="160430"/>
                  <a:pt x="13760" y="151876"/>
                </a:cubicBezTo>
                <a:cubicBezTo>
                  <a:pt x="5206" y="143321"/>
                  <a:pt x="5206" y="129440"/>
                  <a:pt x="13760" y="120886"/>
                </a:cubicBezTo>
                <a:lnTo>
                  <a:pt x="54978" y="79667"/>
                </a:lnTo>
                <a:lnTo>
                  <a:pt x="65633" y="90322"/>
                </a:ln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19" name="Text 16"/>
          <p:cNvSpPr/>
          <p:nvPr/>
        </p:nvSpPr>
        <p:spPr>
          <a:xfrm>
            <a:off x="7742851" y="3082636"/>
            <a:ext cx="4009159" cy="2424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7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Essential Tools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7543692" y="3429000"/>
            <a:ext cx="2008909" cy="762000"/>
          </a:xfrm>
          <a:custGeom>
            <a:avLst/>
            <a:gdLst/>
            <a:ahLst/>
            <a:cxnLst/>
            <a:rect l="l" t="t" r="r" b="b"/>
            <a:pathLst>
              <a:path w="2008909" h="762000">
                <a:moveTo>
                  <a:pt x="69273" y="0"/>
                </a:moveTo>
                <a:lnTo>
                  <a:pt x="1939636" y="0"/>
                </a:lnTo>
                <a:cubicBezTo>
                  <a:pt x="1977869" y="0"/>
                  <a:pt x="2008909" y="31040"/>
                  <a:pt x="2008909" y="69273"/>
                </a:cubicBezTo>
                <a:lnTo>
                  <a:pt x="2008909" y="692727"/>
                </a:lnTo>
                <a:cubicBezTo>
                  <a:pt x="2008909" y="730985"/>
                  <a:pt x="1977894" y="762000"/>
                  <a:pt x="1939636" y="762000"/>
                </a:cubicBezTo>
                <a:lnTo>
                  <a:pt x="69273" y="762000"/>
                </a:lnTo>
                <a:cubicBezTo>
                  <a:pt x="31040" y="762000"/>
                  <a:pt x="0" y="730960"/>
                  <a:pt x="0" y="692727"/>
                </a:cubicBezTo>
                <a:lnTo>
                  <a:pt x="0" y="69273"/>
                </a:lnTo>
                <a:cubicBezTo>
                  <a:pt x="0" y="31040"/>
                  <a:pt x="31040" y="0"/>
                  <a:pt x="69273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21" name="Shape 18"/>
          <p:cNvSpPr/>
          <p:nvPr/>
        </p:nvSpPr>
        <p:spPr>
          <a:xfrm>
            <a:off x="8458849" y="3532909"/>
            <a:ext cx="181841" cy="207818"/>
          </a:xfrm>
          <a:custGeom>
            <a:avLst/>
            <a:gdLst/>
            <a:ahLst/>
            <a:cxnLst/>
            <a:rect l="l" t="t" r="r" b="b"/>
            <a:pathLst>
              <a:path w="181841" h="207818">
                <a:moveTo>
                  <a:pt x="25977" y="12989"/>
                </a:moveTo>
                <a:lnTo>
                  <a:pt x="155864" y="12989"/>
                </a:lnTo>
                <a:cubicBezTo>
                  <a:pt x="170192" y="12989"/>
                  <a:pt x="181841" y="24638"/>
                  <a:pt x="181841" y="38966"/>
                </a:cubicBezTo>
                <a:lnTo>
                  <a:pt x="181841" y="168852"/>
                </a:lnTo>
                <a:cubicBezTo>
                  <a:pt x="181841" y="183180"/>
                  <a:pt x="170192" y="194830"/>
                  <a:pt x="155864" y="194830"/>
                </a:cubicBezTo>
                <a:lnTo>
                  <a:pt x="25977" y="194830"/>
                </a:lnTo>
                <a:cubicBezTo>
                  <a:pt x="11649" y="194830"/>
                  <a:pt x="0" y="183180"/>
                  <a:pt x="0" y="168852"/>
                </a:cubicBezTo>
                <a:lnTo>
                  <a:pt x="0" y="38966"/>
                </a:lnTo>
                <a:cubicBezTo>
                  <a:pt x="0" y="24638"/>
                  <a:pt x="11649" y="12989"/>
                  <a:pt x="25977" y="12989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22" name="Text 19"/>
          <p:cNvSpPr/>
          <p:nvPr/>
        </p:nvSpPr>
        <p:spPr>
          <a:xfrm>
            <a:off x="7617294" y="3775364"/>
            <a:ext cx="1861705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55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Frames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7621624" y="3948545"/>
            <a:ext cx="1853045" cy="138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8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Artboards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9659892" y="3429000"/>
            <a:ext cx="2008909" cy="762000"/>
          </a:xfrm>
          <a:custGeom>
            <a:avLst/>
            <a:gdLst/>
            <a:ahLst/>
            <a:cxnLst/>
            <a:rect l="l" t="t" r="r" b="b"/>
            <a:pathLst>
              <a:path w="2008909" h="762000">
                <a:moveTo>
                  <a:pt x="69273" y="0"/>
                </a:moveTo>
                <a:lnTo>
                  <a:pt x="1939636" y="0"/>
                </a:lnTo>
                <a:cubicBezTo>
                  <a:pt x="1977869" y="0"/>
                  <a:pt x="2008909" y="31040"/>
                  <a:pt x="2008909" y="69273"/>
                </a:cubicBezTo>
                <a:lnTo>
                  <a:pt x="2008909" y="692727"/>
                </a:lnTo>
                <a:cubicBezTo>
                  <a:pt x="2008909" y="730985"/>
                  <a:pt x="1977894" y="762000"/>
                  <a:pt x="1939636" y="762000"/>
                </a:cubicBezTo>
                <a:lnTo>
                  <a:pt x="69273" y="762000"/>
                </a:lnTo>
                <a:cubicBezTo>
                  <a:pt x="31040" y="762000"/>
                  <a:pt x="0" y="730960"/>
                  <a:pt x="0" y="692727"/>
                </a:cubicBezTo>
                <a:lnTo>
                  <a:pt x="0" y="69273"/>
                </a:lnTo>
                <a:cubicBezTo>
                  <a:pt x="0" y="31040"/>
                  <a:pt x="31040" y="0"/>
                  <a:pt x="69273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25" name="Shape 22"/>
          <p:cNvSpPr/>
          <p:nvPr/>
        </p:nvSpPr>
        <p:spPr>
          <a:xfrm>
            <a:off x="10562197" y="3532909"/>
            <a:ext cx="207818" cy="207818"/>
          </a:xfrm>
          <a:custGeom>
            <a:avLst/>
            <a:gdLst/>
            <a:ahLst/>
            <a:cxnLst/>
            <a:rect l="l" t="t" r="r" b="b"/>
            <a:pathLst>
              <a:path w="207818" h="207818">
                <a:moveTo>
                  <a:pt x="103909" y="0"/>
                </a:moveTo>
                <a:cubicBezTo>
                  <a:pt x="108455" y="0"/>
                  <a:pt x="112717" y="2395"/>
                  <a:pt x="115031" y="6291"/>
                </a:cubicBezTo>
                <a:lnTo>
                  <a:pt x="153997" y="71235"/>
                </a:lnTo>
                <a:cubicBezTo>
                  <a:pt x="156391" y="75253"/>
                  <a:pt x="156472" y="80245"/>
                  <a:pt x="154159" y="84304"/>
                </a:cubicBezTo>
                <a:cubicBezTo>
                  <a:pt x="151845" y="88363"/>
                  <a:pt x="147543" y="90920"/>
                  <a:pt x="142875" y="90920"/>
                </a:cubicBezTo>
                <a:lnTo>
                  <a:pt x="64943" y="90920"/>
                </a:lnTo>
                <a:cubicBezTo>
                  <a:pt x="60275" y="90920"/>
                  <a:pt x="55932" y="88404"/>
                  <a:pt x="53659" y="84345"/>
                </a:cubicBezTo>
                <a:cubicBezTo>
                  <a:pt x="51386" y="80286"/>
                  <a:pt x="51427" y="75294"/>
                  <a:pt x="53822" y="71275"/>
                </a:cubicBezTo>
                <a:lnTo>
                  <a:pt x="92788" y="6332"/>
                </a:lnTo>
                <a:cubicBezTo>
                  <a:pt x="95101" y="2395"/>
                  <a:pt x="99363" y="0"/>
                  <a:pt x="103909" y="0"/>
                </a:cubicBezTo>
                <a:close/>
                <a:moveTo>
                  <a:pt x="51955" y="110403"/>
                </a:moveTo>
                <a:cubicBezTo>
                  <a:pt x="77045" y="110403"/>
                  <a:pt x="97415" y="130773"/>
                  <a:pt x="97415" y="155864"/>
                </a:cubicBezTo>
                <a:cubicBezTo>
                  <a:pt x="97415" y="180954"/>
                  <a:pt x="77045" y="201324"/>
                  <a:pt x="51955" y="201324"/>
                </a:cubicBezTo>
                <a:cubicBezTo>
                  <a:pt x="26864" y="201324"/>
                  <a:pt x="6494" y="180954"/>
                  <a:pt x="6494" y="155864"/>
                </a:cubicBezTo>
                <a:cubicBezTo>
                  <a:pt x="6494" y="130773"/>
                  <a:pt x="26864" y="110403"/>
                  <a:pt x="51955" y="110403"/>
                </a:cubicBezTo>
                <a:close/>
                <a:moveTo>
                  <a:pt x="133134" y="116898"/>
                </a:moveTo>
                <a:lnTo>
                  <a:pt x="178594" y="116898"/>
                </a:lnTo>
                <a:cubicBezTo>
                  <a:pt x="187564" y="116898"/>
                  <a:pt x="194830" y="124163"/>
                  <a:pt x="194830" y="133134"/>
                </a:cubicBezTo>
                <a:lnTo>
                  <a:pt x="194830" y="178594"/>
                </a:lnTo>
                <a:cubicBezTo>
                  <a:pt x="194830" y="187564"/>
                  <a:pt x="187564" y="194830"/>
                  <a:pt x="178594" y="194830"/>
                </a:cubicBezTo>
                <a:lnTo>
                  <a:pt x="133134" y="194830"/>
                </a:lnTo>
                <a:cubicBezTo>
                  <a:pt x="124163" y="194830"/>
                  <a:pt x="116898" y="187564"/>
                  <a:pt x="116898" y="178594"/>
                </a:cubicBezTo>
                <a:lnTo>
                  <a:pt x="116898" y="133134"/>
                </a:lnTo>
                <a:cubicBezTo>
                  <a:pt x="116898" y="124163"/>
                  <a:pt x="124163" y="116898"/>
                  <a:pt x="133134" y="116898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26" name="Text 23"/>
          <p:cNvSpPr/>
          <p:nvPr/>
        </p:nvSpPr>
        <p:spPr>
          <a:xfrm>
            <a:off x="9733495" y="3775364"/>
            <a:ext cx="1861705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55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Shapes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9737824" y="3948545"/>
            <a:ext cx="1853045" cy="138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8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Rect, circle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7543692" y="4294909"/>
            <a:ext cx="2008909" cy="762000"/>
          </a:xfrm>
          <a:custGeom>
            <a:avLst/>
            <a:gdLst/>
            <a:ahLst/>
            <a:cxnLst/>
            <a:rect l="l" t="t" r="r" b="b"/>
            <a:pathLst>
              <a:path w="2008909" h="762000">
                <a:moveTo>
                  <a:pt x="69273" y="0"/>
                </a:moveTo>
                <a:lnTo>
                  <a:pt x="1939636" y="0"/>
                </a:lnTo>
                <a:cubicBezTo>
                  <a:pt x="1977869" y="0"/>
                  <a:pt x="2008909" y="31040"/>
                  <a:pt x="2008909" y="69273"/>
                </a:cubicBezTo>
                <a:lnTo>
                  <a:pt x="2008909" y="692727"/>
                </a:lnTo>
                <a:cubicBezTo>
                  <a:pt x="2008909" y="730985"/>
                  <a:pt x="1977894" y="762000"/>
                  <a:pt x="1939636" y="762000"/>
                </a:cubicBezTo>
                <a:lnTo>
                  <a:pt x="69273" y="762000"/>
                </a:lnTo>
                <a:cubicBezTo>
                  <a:pt x="31040" y="762000"/>
                  <a:pt x="0" y="730960"/>
                  <a:pt x="0" y="692727"/>
                </a:cubicBezTo>
                <a:lnTo>
                  <a:pt x="0" y="69273"/>
                </a:lnTo>
                <a:cubicBezTo>
                  <a:pt x="0" y="31040"/>
                  <a:pt x="31040" y="0"/>
                  <a:pt x="69273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29" name="Shape 26"/>
          <p:cNvSpPr/>
          <p:nvPr/>
        </p:nvSpPr>
        <p:spPr>
          <a:xfrm>
            <a:off x="8445861" y="4398818"/>
            <a:ext cx="207818" cy="207818"/>
          </a:xfrm>
          <a:custGeom>
            <a:avLst/>
            <a:gdLst/>
            <a:ahLst/>
            <a:cxnLst/>
            <a:rect l="l" t="t" r="r" b="b"/>
            <a:pathLst>
              <a:path w="207818" h="207818">
                <a:moveTo>
                  <a:pt x="115721" y="20579"/>
                </a:moveTo>
                <a:cubicBezTo>
                  <a:pt x="113610" y="15952"/>
                  <a:pt x="108983" y="12989"/>
                  <a:pt x="103909" y="12989"/>
                </a:cubicBezTo>
                <a:cubicBezTo>
                  <a:pt x="98835" y="12989"/>
                  <a:pt x="94208" y="15952"/>
                  <a:pt x="92098" y="20579"/>
                </a:cubicBezTo>
                <a:lnTo>
                  <a:pt x="24151" y="168852"/>
                </a:lnTo>
                <a:lnTo>
                  <a:pt x="19483" y="168852"/>
                </a:lnTo>
                <a:cubicBezTo>
                  <a:pt x="12299" y="168852"/>
                  <a:pt x="6494" y="174657"/>
                  <a:pt x="6494" y="181841"/>
                </a:cubicBezTo>
                <a:cubicBezTo>
                  <a:pt x="6494" y="189025"/>
                  <a:pt x="12299" y="194830"/>
                  <a:pt x="19483" y="194830"/>
                </a:cubicBezTo>
                <a:lnTo>
                  <a:pt x="55202" y="194830"/>
                </a:lnTo>
                <a:cubicBezTo>
                  <a:pt x="62386" y="194830"/>
                  <a:pt x="68190" y="189025"/>
                  <a:pt x="68190" y="181841"/>
                </a:cubicBezTo>
                <a:cubicBezTo>
                  <a:pt x="68190" y="174657"/>
                  <a:pt x="62386" y="168852"/>
                  <a:pt x="55202" y="168852"/>
                </a:cubicBezTo>
                <a:lnTo>
                  <a:pt x="52726" y="168852"/>
                </a:lnTo>
                <a:lnTo>
                  <a:pt x="61655" y="149369"/>
                </a:lnTo>
                <a:lnTo>
                  <a:pt x="146203" y="149369"/>
                </a:lnTo>
                <a:lnTo>
                  <a:pt x="155133" y="168852"/>
                </a:lnTo>
                <a:lnTo>
                  <a:pt x="152657" y="168852"/>
                </a:lnTo>
                <a:cubicBezTo>
                  <a:pt x="145473" y="168852"/>
                  <a:pt x="139668" y="174657"/>
                  <a:pt x="139668" y="181841"/>
                </a:cubicBezTo>
                <a:cubicBezTo>
                  <a:pt x="139668" y="189025"/>
                  <a:pt x="145473" y="194830"/>
                  <a:pt x="152657" y="194830"/>
                </a:cubicBezTo>
                <a:lnTo>
                  <a:pt x="188376" y="194830"/>
                </a:lnTo>
                <a:cubicBezTo>
                  <a:pt x="195560" y="194830"/>
                  <a:pt x="201364" y="189025"/>
                  <a:pt x="201364" y="181841"/>
                </a:cubicBezTo>
                <a:cubicBezTo>
                  <a:pt x="201364" y="174657"/>
                  <a:pt x="195560" y="168852"/>
                  <a:pt x="188376" y="168852"/>
                </a:cubicBezTo>
                <a:lnTo>
                  <a:pt x="183708" y="168852"/>
                </a:lnTo>
                <a:lnTo>
                  <a:pt x="115761" y="20579"/>
                </a:lnTo>
                <a:close/>
                <a:moveTo>
                  <a:pt x="134270" y="123392"/>
                </a:moveTo>
                <a:lnTo>
                  <a:pt x="73548" y="123392"/>
                </a:lnTo>
                <a:lnTo>
                  <a:pt x="103909" y="57150"/>
                </a:lnTo>
                <a:lnTo>
                  <a:pt x="134270" y="123392"/>
                </a:ln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30" name="Text 27"/>
          <p:cNvSpPr/>
          <p:nvPr/>
        </p:nvSpPr>
        <p:spPr>
          <a:xfrm>
            <a:off x="7617294" y="4641273"/>
            <a:ext cx="1861705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55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Text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7621624" y="4814455"/>
            <a:ext cx="1853045" cy="138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8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Type tool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9659892" y="4294909"/>
            <a:ext cx="2008909" cy="762000"/>
          </a:xfrm>
          <a:custGeom>
            <a:avLst/>
            <a:gdLst/>
            <a:ahLst/>
            <a:cxnLst/>
            <a:rect l="l" t="t" r="r" b="b"/>
            <a:pathLst>
              <a:path w="2008909" h="762000">
                <a:moveTo>
                  <a:pt x="69273" y="0"/>
                </a:moveTo>
                <a:lnTo>
                  <a:pt x="1939636" y="0"/>
                </a:lnTo>
                <a:cubicBezTo>
                  <a:pt x="1977869" y="0"/>
                  <a:pt x="2008909" y="31040"/>
                  <a:pt x="2008909" y="69273"/>
                </a:cubicBezTo>
                <a:lnTo>
                  <a:pt x="2008909" y="692727"/>
                </a:lnTo>
                <a:cubicBezTo>
                  <a:pt x="2008909" y="730985"/>
                  <a:pt x="1977894" y="762000"/>
                  <a:pt x="1939636" y="762000"/>
                </a:cubicBezTo>
                <a:lnTo>
                  <a:pt x="69273" y="762000"/>
                </a:lnTo>
                <a:cubicBezTo>
                  <a:pt x="31040" y="762000"/>
                  <a:pt x="0" y="730960"/>
                  <a:pt x="0" y="692727"/>
                </a:cubicBezTo>
                <a:lnTo>
                  <a:pt x="0" y="69273"/>
                </a:lnTo>
                <a:cubicBezTo>
                  <a:pt x="0" y="31040"/>
                  <a:pt x="31040" y="0"/>
                  <a:pt x="69273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33" name="Shape 30"/>
          <p:cNvSpPr/>
          <p:nvPr/>
        </p:nvSpPr>
        <p:spPr>
          <a:xfrm>
            <a:off x="10575185" y="4398818"/>
            <a:ext cx="181841" cy="207818"/>
          </a:xfrm>
          <a:custGeom>
            <a:avLst/>
            <a:gdLst/>
            <a:ahLst/>
            <a:cxnLst/>
            <a:rect l="l" t="t" r="r" b="b"/>
            <a:pathLst>
              <a:path w="181841" h="207818">
                <a:moveTo>
                  <a:pt x="31376" y="1015"/>
                </a:moveTo>
                <a:cubicBezTo>
                  <a:pt x="34663" y="-649"/>
                  <a:pt x="38641" y="-284"/>
                  <a:pt x="41564" y="1948"/>
                </a:cubicBezTo>
                <a:lnTo>
                  <a:pt x="171450" y="99322"/>
                </a:lnTo>
                <a:cubicBezTo>
                  <a:pt x="174819" y="101839"/>
                  <a:pt x="176158" y="106223"/>
                  <a:pt x="174860" y="110200"/>
                </a:cubicBezTo>
                <a:cubicBezTo>
                  <a:pt x="173561" y="114178"/>
                  <a:pt x="169826" y="116857"/>
                  <a:pt x="165605" y="116857"/>
                </a:cubicBezTo>
                <a:lnTo>
                  <a:pt x="103787" y="116857"/>
                </a:lnTo>
                <a:lnTo>
                  <a:pt x="139871" y="188985"/>
                </a:lnTo>
                <a:cubicBezTo>
                  <a:pt x="143078" y="195398"/>
                  <a:pt x="140480" y="203191"/>
                  <a:pt x="134067" y="206398"/>
                </a:cubicBezTo>
                <a:cubicBezTo>
                  <a:pt x="127654" y="209604"/>
                  <a:pt x="119861" y="207006"/>
                  <a:pt x="116654" y="200593"/>
                </a:cubicBezTo>
                <a:lnTo>
                  <a:pt x="80570" y="128466"/>
                </a:lnTo>
                <a:lnTo>
                  <a:pt x="43512" y="177904"/>
                </a:lnTo>
                <a:cubicBezTo>
                  <a:pt x="40995" y="181273"/>
                  <a:pt x="36612" y="182612"/>
                  <a:pt x="32634" y="181313"/>
                </a:cubicBezTo>
                <a:cubicBezTo>
                  <a:pt x="28656" y="180014"/>
                  <a:pt x="25977" y="176280"/>
                  <a:pt x="25977" y="172099"/>
                </a:cubicBezTo>
                <a:lnTo>
                  <a:pt x="25977" y="9741"/>
                </a:lnTo>
                <a:cubicBezTo>
                  <a:pt x="25977" y="6048"/>
                  <a:pt x="28047" y="2679"/>
                  <a:pt x="31376" y="1015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34" name="Text 31"/>
          <p:cNvSpPr/>
          <p:nvPr/>
        </p:nvSpPr>
        <p:spPr>
          <a:xfrm>
            <a:off x="9733495" y="4641273"/>
            <a:ext cx="1861705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55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Select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9737824" y="4814455"/>
            <a:ext cx="1853045" cy="138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8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Move/scale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7543692" y="5160818"/>
            <a:ext cx="2008909" cy="762000"/>
          </a:xfrm>
          <a:custGeom>
            <a:avLst/>
            <a:gdLst/>
            <a:ahLst/>
            <a:cxnLst/>
            <a:rect l="l" t="t" r="r" b="b"/>
            <a:pathLst>
              <a:path w="2008909" h="762000">
                <a:moveTo>
                  <a:pt x="69273" y="0"/>
                </a:moveTo>
                <a:lnTo>
                  <a:pt x="1939636" y="0"/>
                </a:lnTo>
                <a:cubicBezTo>
                  <a:pt x="1977869" y="0"/>
                  <a:pt x="2008909" y="31040"/>
                  <a:pt x="2008909" y="69273"/>
                </a:cubicBezTo>
                <a:lnTo>
                  <a:pt x="2008909" y="692727"/>
                </a:lnTo>
                <a:cubicBezTo>
                  <a:pt x="2008909" y="730985"/>
                  <a:pt x="1977894" y="762000"/>
                  <a:pt x="1939636" y="762000"/>
                </a:cubicBezTo>
                <a:lnTo>
                  <a:pt x="69273" y="762000"/>
                </a:lnTo>
                <a:cubicBezTo>
                  <a:pt x="31040" y="762000"/>
                  <a:pt x="0" y="730960"/>
                  <a:pt x="0" y="692727"/>
                </a:cubicBezTo>
                <a:lnTo>
                  <a:pt x="0" y="69273"/>
                </a:lnTo>
                <a:cubicBezTo>
                  <a:pt x="0" y="31040"/>
                  <a:pt x="31040" y="0"/>
                  <a:pt x="69273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37" name="Shape 34"/>
          <p:cNvSpPr/>
          <p:nvPr/>
        </p:nvSpPr>
        <p:spPr>
          <a:xfrm>
            <a:off x="8458849" y="5264727"/>
            <a:ext cx="181841" cy="207818"/>
          </a:xfrm>
          <a:custGeom>
            <a:avLst/>
            <a:gdLst/>
            <a:ahLst/>
            <a:cxnLst/>
            <a:rect l="l" t="t" r="r" b="b"/>
            <a:pathLst>
              <a:path w="181841" h="207818">
                <a:moveTo>
                  <a:pt x="142875" y="25977"/>
                </a:moveTo>
                <a:cubicBezTo>
                  <a:pt x="142875" y="18793"/>
                  <a:pt x="137071" y="12989"/>
                  <a:pt x="129886" y="12989"/>
                </a:cubicBezTo>
                <a:lnTo>
                  <a:pt x="51955" y="12989"/>
                </a:lnTo>
                <a:cubicBezTo>
                  <a:pt x="44770" y="12989"/>
                  <a:pt x="38966" y="18793"/>
                  <a:pt x="38966" y="25977"/>
                </a:cubicBezTo>
                <a:cubicBezTo>
                  <a:pt x="38966" y="33162"/>
                  <a:pt x="44770" y="38966"/>
                  <a:pt x="51955" y="38966"/>
                </a:cubicBezTo>
                <a:lnTo>
                  <a:pt x="129886" y="38966"/>
                </a:lnTo>
                <a:cubicBezTo>
                  <a:pt x="137071" y="38966"/>
                  <a:pt x="142875" y="33162"/>
                  <a:pt x="142875" y="25977"/>
                </a:cubicBezTo>
                <a:close/>
                <a:moveTo>
                  <a:pt x="181841" y="77932"/>
                </a:moveTo>
                <a:cubicBezTo>
                  <a:pt x="181841" y="70747"/>
                  <a:pt x="176037" y="64943"/>
                  <a:pt x="168852" y="64943"/>
                </a:cubicBezTo>
                <a:lnTo>
                  <a:pt x="12989" y="64943"/>
                </a:lnTo>
                <a:cubicBezTo>
                  <a:pt x="5804" y="64943"/>
                  <a:pt x="0" y="70747"/>
                  <a:pt x="0" y="77932"/>
                </a:cubicBezTo>
                <a:cubicBezTo>
                  <a:pt x="0" y="85116"/>
                  <a:pt x="5804" y="90920"/>
                  <a:pt x="12989" y="90920"/>
                </a:cubicBezTo>
                <a:lnTo>
                  <a:pt x="168852" y="90920"/>
                </a:lnTo>
                <a:cubicBezTo>
                  <a:pt x="176037" y="90920"/>
                  <a:pt x="181841" y="85116"/>
                  <a:pt x="181841" y="77932"/>
                </a:cubicBezTo>
                <a:close/>
                <a:moveTo>
                  <a:pt x="0" y="181841"/>
                </a:moveTo>
                <a:cubicBezTo>
                  <a:pt x="0" y="189025"/>
                  <a:pt x="5804" y="194830"/>
                  <a:pt x="12989" y="194830"/>
                </a:cubicBezTo>
                <a:lnTo>
                  <a:pt x="168852" y="194830"/>
                </a:lnTo>
                <a:cubicBezTo>
                  <a:pt x="176037" y="194830"/>
                  <a:pt x="181841" y="189025"/>
                  <a:pt x="181841" y="181841"/>
                </a:cubicBezTo>
                <a:cubicBezTo>
                  <a:pt x="181841" y="174657"/>
                  <a:pt x="176037" y="168852"/>
                  <a:pt x="168852" y="168852"/>
                </a:cubicBezTo>
                <a:lnTo>
                  <a:pt x="12989" y="168852"/>
                </a:lnTo>
                <a:cubicBezTo>
                  <a:pt x="5804" y="168852"/>
                  <a:pt x="0" y="174657"/>
                  <a:pt x="0" y="181841"/>
                </a:cubicBezTo>
                <a:close/>
                <a:moveTo>
                  <a:pt x="142875" y="129886"/>
                </a:moveTo>
                <a:cubicBezTo>
                  <a:pt x="142875" y="122702"/>
                  <a:pt x="137071" y="116898"/>
                  <a:pt x="129886" y="116898"/>
                </a:cubicBezTo>
                <a:lnTo>
                  <a:pt x="51955" y="116898"/>
                </a:lnTo>
                <a:cubicBezTo>
                  <a:pt x="44770" y="116898"/>
                  <a:pt x="38966" y="122702"/>
                  <a:pt x="38966" y="129886"/>
                </a:cubicBezTo>
                <a:cubicBezTo>
                  <a:pt x="38966" y="137071"/>
                  <a:pt x="44770" y="142875"/>
                  <a:pt x="51955" y="142875"/>
                </a:cubicBezTo>
                <a:lnTo>
                  <a:pt x="129886" y="142875"/>
                </a:lnTo>
                <a:cubicBezTo>
                  <a:pt x="137071" y="142875"/>
                  <a:pt x="142875" y="137071"/>
                  <a:pt x="142875" y="129886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38" name="Text 35"/>
          <p:cNvSpPr/>
          <p:nvPr/>
        </p:nvSpPr>
        <p:spPr>
          <a:xfrm>
            <a:off x="7617294" y="5507182"/>
            <a:ext cx="1861705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55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Align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7621624" y="5680364"/>
            <a:ext cx="1853045" cy="138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8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Distribution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9659892" y="5160818"/>
            <a:ext cx="2008909" cy="762000"/>
          </a:xfrm>
          <a:custGeom>
            <a:avLst/>
            <a:gdLst/>
            <a:ahLst/>
            <a:cxnLst/>
            <a:rect l="l" t="t" r="r" b="b"/>
            <a:pathLst>
              <a:path w="2008909" h="762000">
                <a:moveTo>
                  <a:pt x="69273" y="0"/>
                </a:moveTo>
                <a:lnTo>
                  <a:pt x="1939636" y="0"/>
                </a:lnTo>
                <a:cubicBezTo>
                  <a:pt x="1977869" y="0"/>
                  <a:pt x="2008909" y="31040"/>
                  <a:pt x="2008909" y="69273"/>
                </a:cubicBezTo>
                <a:lnTo>
                  <a:pt x="2008909" y="692727"/>
                </a:lnTo>
                <a:cubicBezTo>
                  <a:pt x="2008909" y="730985"/>
                  <a:pt x="1977894" y="762000"/>
                  <a:pt x="1939636" y="762000"/>
                </a:cubicBezTo>
                <a:lnTo>
                  <a:pt x="69273" y="762000"/>
                </a:lnTo>
                <a:cubicBezTo>
                  <a:pt x="31040" y="762000"/>
                  <a:pt x="0" y="730960"/>
                  <a:pt x="0" y="692727"/>
                </a:cubicBezTo>
                <a:lnTo>
                  <a:pt x="0" y="69273"/>
                </a:lnTo>
                <a:cubicBezTo>
                  <a:pt x="0" y="31040"/>
                  <a:pt x="31040" y="0"/>
                  <a:pt x="69273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41" name="Shape 38"/>
          <p:cNvSpPr/>
          <p:nvPr/>
        </p:nvSpPr>
        <p:spPr>
          <a:xfrm>
            <a:off x="10549208" y="5264727"/>
            <a:ext cx="233795" cy="207818"/>
          </a:xfrm>
          <a:custGeom>
            <a:avLst/>
            <a:gdLst/>
            <a:ahLst/>
            <a:cxnLst/>
            <a:rect l="l" t="t" r="r" b="b"/>
            <a:pathLst>
              <a:path w="233795" h="207818">
                <a:moveTo>
                  <a:pt x="12989" y="48464"/>
                </a:moveTo>
                <a:cubicBezTo>
                  <a:pt x="5236" y="43999"/>
                  <a:pt x="0" y="35597"/>
                  <a:pt x="0" y="25977"/>
                </a:cubicBezTo>
                <a:cubicBezTo>
                  <a:pt x="0" y="11649"/>
                  <a:pt x="11649" y="0"/>
                  <a:pt x="25977" y="0"/>
                </a:cubicBezTo>
                <a:cubicBezTo>
                  <a:pt x="35597" y="0"/>
                  <a:pt x="43999" y="5236"/>
                  <a:pt x="48464" y="12989"/>
                </a:cubicBezTo>
                <a:lnTo>
                  <a:pt x="185291" y="12989"/>
                </a:lnTo>
                <a:cubicBezTo>
                  <a:pt x="189796" y="5236"/>
                  <a:pt x="198158" y="0"/>
                  <a:pt x="207778" y="0"/>
                </a:cubicBezTo>
                <a:cubicBezTo>
                  <a:pt x="222106" y="0"/>
                  <a:pt x="233755" y="11649"/>
                  <a:pt x="233755" y="25977"/>
                </a:cubicBezTo>
                <a:cubicBezTo>
                  <a:pt x="233755" y="35597"/>
                  <a:pt x="228519" y="43999"/>
                  <a:pt x="220766" y="48464"/>
                </a:cubicBezTo>
                <a:lnTo>
                  <a:pt x="220766" y="159314"/>
                </a:lnTo>
                <a:cubicBezTo>
                  <a:pt x="228519" y="163819"/>
                  <a:pt x="233755" y="172181"/>
                  <a:pt x="233755" y="181800"/>
                </a:cubicBezTo>
                <a:cubicBezTo>
                  <a:pt x="233755" y="196128"/>
                  <a:pt x="222106" y="207778"/>
                  <a:pt x="207778" y="207778"/>
                </a:cubicBezTo>
                <a:cubicBezTo>
                  <a:pt x="198158" y="207778"/>
                  <a:pt x="189756" y="202542"/>
                  <a:pt x="185291" y="194789"/>
                </a:cubicBezTo>
                <a:lnTo>
                  <a:pt x="48464" y="194789"/>
                </a:lnTo>
                <a:cubicBezTo>
                  <a:pt x="43958" y="202542"/>
                  <a:pt x="35597" y="207778"/>
                  <a:pt x="25977" y="207778"/>
                </a:cubicBezTo>
                <a:cubicBezTo>
                  <a:pt x="11649" y="207778"/>
                  <a:pt x="0" y="196128"/>
                  <a:pt x="0" y="181800"/>
                </a:cubicBezTo>
                <a:cubicBezTo>
                  <a:pt x="0" y="172181"/>
                  <a:pt x="5236" y="163779"/>
                  <a:pt x="12989" y="159314"/>
                </a:cubicBezTo>
                <a:lnTo>
                  <a:pt x="12989" y="48464"/>
                </a:lnTo>
                <a:close/>
                <a:moveTo>
                  <a:pt x="194830" y="48464"/>
                </a:moveTo>
                <a:cubicBezTo>
                  <a:pt x="190892" y="46191"/>
                  <a:pt x="187605" y="42903"/>
                  <a:pt x="185332" y="38966"/>
                </a:cubicBezTo>
                <a:lnTo>
                  <a:pt x="48464" y="38966"/>
                </a:lnTo>
                <a:cubicBezTo>
                  <a:pt x="46191" y="42903"/>
                  <a:pt x="42903" y="46191"/>
                  <a:pt x="38966" y="48464"/>
                </a:cubicBezTo>
                <a:lnTo>
                  <a:pt x="38966" y="159314"/>
                </a:lnTo>
                <a:cubicBezTo>
                  <a:pt x="42903" y="161587"/>
                  <a:pt x="46191" y="164875"/>
                  <a:pt x="48464" y="168812"/>
                </a:cubicBezTo>
                <a:lnTo>
                  <a:pt x="185291" y="168812"/>
                </a:lnTo>
                <a:cubicBezTo>
                  <a:pt x="187564" y="164875"/>
                  <a:pt x="190852" y="161587"/>
                  <a:pt x="194789" y="159314"/>
                </a:cubicBezTo>
                <a:lnTo>
                  <a:pt x="194789" y="48464"/>
                </a:lnTo>
                <a:close/>
                <a:moveTo>
                  <a:pt x="58449" y="71438"/>
                </a:moveTo>
                <a:cubicBezTo>
                  <a:pt x="58449" y="64253"/>
                  <a:pt x="64253" y="58449"/>
                  <a:pt x="71438" y="58449"/>
                </a:cubicBezTo>
                <a:lnTo>
                  <a:pt x="116898" y="58449"/>
                </a:lnTo>
                <a:cubicBezTo>
                  <a:pt x="124082" y="58449"/>
                  <a:pt x="129886" y="64253"/>
                  <a:pt x="129886" y="71438"/>
                </a:cubicBezTo>
                <a:lnTo>
                  <a:pt x="129886" y="97415"/>
                </a:lnTo>
                <a:cubicBezTo>
                  <a:pt x="129886" y="104599"/>
                  <a:pt x="124082" y="110403"/>
                  <a:pt x="116898" y="110403"/>
                </a:cubicBezTo>
                <a:lnTo>
                  <a:pt x="71438" y="110403"/>
                </a:lnTo>
                <a:cubicBezTo>
                  <a:pt x="64253" y="110403"/>
                  <a:pt x="58449" y="104599"/>
                  <a:pt x="58449" y="97415"/>
                </a:cubicBezTo>
                <a:lnTo>
                  <a:pt x="58449" y="71438"/>
                </a:lnTo>
                <a:close/>
                <a:moveTo>
                  <a:pt x="103909" y="129886"/>
                </a:moveTo>
                <a:lnTo>
                  <a:pt x="116898" y="129886"/>
                </a:lnTo>
                <a:cubicBezTo>
                  <a:pt x="134838" y="129886"/>
                  <a:pt x="149369" y="115355"/>
                  <a:pt x="149369" y="97415"/>
                </a:cubicBezTo>
                <a:lnTo>
                  <a:pt x="162358" y="97415"/>
                </a:lnTo>
                <a:cubicBezTo>
                  <a:pt x="169542" y="97415"/>
                  <a:pt x="175347" y="103219"/>
                  <a:pt x="175347" y="110403"/>
                </a:cubicBezTo>
                <a:lnTo>
                  <a:pt x="175347" y="136381"/>
                </a:lnTo>
                <a:cubicBezTo>
                  <a:pt x="175347" y="143565"/>
                  <a:pt x="169542" y="149369"/>
                  <a:pt x="162358" y="149369"/>
                </a:cubicBezTo>
                <a:lnTo>
                  <a:pt x="116898" y="149369"/>
                </a:lnTo>
                <a:cubicBezTo>
                  <a:pt x="109713" y="149369"/>
                  <a:pt x="103909" y="143565"/>
                  <a:pt x="103909" y="136381"/>
                </a:cubicBezTo>
                <a:lnTo>
                  <a:pt x="103909" y="129886"/>
                </a:ln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42" name="Text 39"/>
          <p:cNvSpPr/>
          <p:nvPr/>
        </p:nvSpPr>
        <p:spPr>
          <a:xfrm>
            <a:off x="9733495" y="5507182"/>
            <a:ext cx="1861705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55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Group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9737824" y="5680364"/>
            <a:ext cx="1853045" cy="138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18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vs Frames</a:t>
            </a:r>
            <a:endParaRPr lang="en-US" sz="1600" dirty="0"/>
          </a:p>
        </p:txBody>
      </p:sp>
      <p:sp>
        <p:nvSpPr>
          <p:cNvPr id="44" name="Shape 41"/>
          <p:cNvSpPr/>
          <p:nvPr/>
        </p:nvSpPr>
        <p:spPr>
          <a:xfrm>
            <a:off x="7370510" y="6234545"/>
            <a:ext cx="4476750" cy="623455"/>
          </a:xfrm>
          <a:custGeom>
            <a:avLst/>
            <a:gdLst/>
            <a:ahLst/>
            <a:cxnLst/>
            <a:rect l="l" t="t" r="r" b="b"/>
            <a:pathLst>
              <a:path w="4476750" h="623455">
                <a:moveTo>
                  <a:pt x="103911" y="0"/>
                </a:moveTo>
                <a:lnTo>
                  <a:pt x="4372839" y="0"/>
                </a:lnTo>
                <a:cubicBezTo>
                  <a:pt x="4430227" y="0"/>
                  <a:pt x="4476750" y="46523"/>
                  <a:pt x="4476750" y="103911"/>
                </a:cubicBezTo>
                <a:lnTo>
                  <a:pt x="4476750" y="519543"/>
                </a:lnTo>
                <a:cubicBezTo>
                  <a:pt x="4476750" y="576932"/>
                  <a:pt x="4430227" y="623455"/>
                  <a:pt x="4372839" y="623455"/>
                </a:cubicBezTo>
                <a:lnTo>
                  <a:pt x="103911" y="623455"/>
                </a:lnTo>
                <a:cubicBezTo>
                  <a:pt x="46523" y="623455"/>
                  <a:pt x="0" y="576932"/>
                  <a:pt x="0" y="519543"/>
                </a:cubicBezTo>
                <a:lnTo>
                  <a:pt x="0" y="103911"/>
                </a:lnTo>
                <a:cubicBezTo>
                  <a:pt x="0" y="46561"/>
                  <a:pt x="46561" y="0"/>
                  <a:pt x="103911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45" name="Shape 42"/>
          <p:cNvSpPr/>
          <p:nvPr/>
        </p:nvSpPr>
        <p:spPr>
          <a:xfrm>
            <a:off x="7541527" y="6390409"/>
            <a:ext cx="90920" cy="121227"/>
          </a:xfrm>
          <a:custGeom>
            <a:avLst/>
            <a:gdLst/>
            <a:ahLst/>
            <a:cxnLst/>
            <a:rect l="l" t="t" r="r" b="b"/>
            <a:pathLst>
              <a:path w="90920" h="121227">
                <a:moveTo>
                  <a:pt x="69351" y="90920"/>
                </a:moveTo>
                <a:cubicBezTo>
                  <a:pt x="71079" y="85640"/>
                  <a:pt x="74536" y="80858"/>
                  <a:pt x="78443" y="76738"/>
                </a:cubicBezTo>
                <a:cubicBezTo>
                  <a:pt x="86185" y="68593"/>
                  <a:pt x="90920" y="57583"/>
                  <a:pt x="90920" y="45460"/>
                </a:cubicBezTo>
                <a:cubicBezTo>
                  <a:pt x="90920" y="20362"/>
                  <a:pt x="70558" y="0"/>
                  <a:pt x="45460" y="0"/>
                </a:cubicBezTo>
                <a:cubicBezTo>
                  <a:pt x="20362" y="0"/>
                  <a:pt x="0" y="20362"/>
                  <a:pt x="0" y="45460"/>
                </a:cubicBezTo>
                <a:cubicBezTo>
                  <a:pt x="0" y="57583"/>
                  <a:pt x="4735" y="68593"/>
                  <a:pt x="12478" y="76738"/>
                </a:cubicBezTo>
                <a:cubicBezTo>
                  <a:pt x="16385" y="80858"/>
                  <a:pt x="19865" y="85640"/>
                  <a:pt x="21570" y="90920"/>
                </a:cubicBezTo>
                <a:lnTo>
                  <a:pt x="69327" y="90920"/>
                </a:lnTo>
                <a:close/>
                <a:moveTo>
                  <a:pt x="68190" y="102286"/>
                </a:moveTo>
                <a:lnTo>
                  <a:pt x="22730" y="102286"/>
                </a:lnTo>
                <a:lnTo>
                  <a:pt x="22730" y="106074"/>
                </a:lnTo>
                <a:cubicBezTo>
                  <a:pt x="22730" y="116539"/>
                  <a:pt x="31207" y="125016"/>
                  <a:pt x="41672" y="125016"/>
                </a:cubicBezTo>
                <a:lnTo>
                  <a:pt x="49249" y="125016"/>
                </a:lnTo>
                <a:cubicBezTo>
                  <a:pt x="59714" y="125016"/>
                  <a:pt x="68190" y="116539"/>
                  <a:pt x="68190" y="106074"/>
                </a:cubicBezTo>
                <a:lnTo>
                  <a:pt x="68190" y="102286"/>
                </a:lnTo>
                <a:close/>
                <a:moveTo>
                  <a:pt x="43566" y="26518"/>
                </a:moveTo>
                <a:cubicBezTo>
                  <a:pt x="34143" y="26518"/>
                  <a:pt x="26518" y="34143"/>
                  <a:pt x="26518" y="43566"/>
                </a:cubicBezTo>
                <a:cubicBezTo>
                  <a:pt x="26518" y="46715"/>
                  <a:pt x="23985" y="49249"/>
                  <a:pt x="20836" y="49249"/>
                </a:cubicBezTo>
                <a:cubicBezTo>
                  <a:pt x="17687" y="49249"/>
                  <a:pt x="15153" y="46715"/>
                  <a:pt x="15153" y="43566"/>
                </a:cubicBezTo>
                <a:cubicBezTo>
                  <a:pt x="15153" y="27868"/>
                  <a:pt x="27868" y="15153"/>
                  <a:pt x="43566" y="15153"/>
                </a:cubicBezTo>
                <a:cubicBezTo>
                  <a:pt x="46715" y="15153"/>
                  <a:pt x="49249" y="17687"/>
                  <a:pt x="49249" y="20836"/>
                </a:cubicBezTo>
                <a:cubicBezTo>
                  <a:pt x="49249" y="23985"/>
                  <a:pt x="46715" y="26518"/>
                  <a:pt x="43566" y="26518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46" name="Text 43"/>
          <p:cNvSpPr/>
          <p:nvPr/>
        </p:nvSpPr>
        <p:spPr>
          <a:xfrm>
            <a:off x="7712150" y="6373091"/>
            <a:ext cx="4057178" cy="346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2D374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 Tip:</a:t>
            </a:r>
            <a:pPr>
              <a:lnSpc>
                <a:spcPct val="120000"/>
              </a:lnSpc>
            </a:pPr>
            <a:r>
              <a:rPr lang="en-US" sz="955" dirty="0">
                <a:solidFill>
                  <a:srgbClr val="2D374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Use </a:t>
            </a:r>
            <a:pPr>
              <a:lnSpc>
                <a:spcPct val="120000"/>
              </a:lnSpc>
            </a:pPr>
            <a:r>
              <a:rPr lang="en-US" sz="955" b="1" dirty="0">
                <a:solidFill>
                  <a:srgbClr val="2D374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Frames</a:t>
            </a:r>
            <a:pPr>
              <a:lnSpc>
                <a:spcPct val="120000"/>
              </a:lnSpc>
            </a:pPr>
            <a:r>
              <a:rPr lang="en-US" sz="955" dirty="0">
                <a:solidFill>
                  <a:srgbClr val="2D374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(not groups) for responsive design. Frames can have layouts, constraints, and auto-layout!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spc="60" kern="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Figma Fundamentals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Layout, Styles &amp; Assets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295400"/>
            <a:ext cx="3657600" cy="4476750"/>
          </a:xfrm>
          <a:custGeom>
            <a:avLst/>
            <a:gdLst/>
            <a:ahLst/>
            <a:cxnLst/>
            <a:rect l="l" t="t" r="r" b="b"/>
            <a:pathLst>
              <a:path w="3657600" h="4476750">
                <a:moveTo>
                  <a:pt x="114300" y="0"/>
                </a:moveTo>
                <a:lnTo>
                  <a:pt x="3543300" y="0"/>
                </a:lnTo>
                <a:cubicBezTo>
                  <a:pt x="3606384" y="0"/>
                  <a:pt x="3657600" y="51216"/>
                  <a:pt x="3657600" y="114300"/>
                </a:cubicBezTo>
                <a:lnTo>
                  <a:pt x="3657600" y="4362450"/>
                </a:lnTo>
                <a:cubicBezTo>
                  <a:pt x="3657600" y="4425534"/>
                  <a:pt x="3606384" y="4476750"/>
                  <a:pt x="3543300" y="4476750"/>
                </a:cubicBezTo>
                <a:lnTo>
                  <a:pt x="114300" y="4476750"/>
                </a:lnTo>
                <a:cubicBezTo>
                  <a:pt x="51216" y="4476750"/>
                  <a:pt x="0" y="4425534"/>
                  <a:pt x="0" y="436245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57150" dist="38100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09600" y="1524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6" name="Shape 4"/>
          <p:cNvSpPr/>
          <p:nvPr/>
        </p:nvSpPr>
        <p:spPr>
          <a:xfrm>
            <a:off x="754856" y="165735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42875" y="35719"/>
                </a:moveTo>
                <a:lnTo>
                  <a:pt x="142875" y="59531"/>
                </a:lnTo>
                <a:lnTo>
                  <a:pt x="119063" y="59531"/>
                </a:lnTo>
                <a:lnTo>
                  <a:pt x="119063" y="35719"/>
                </a:lnTo>
                <a:lnTo>
                  <a:pt x="142875" y="35719"/>
                </a:lnTo>
                <a:close/>
                <a:moveTo>
                  <a:pt x="142875" y="83344"/>
                </a:moveTo>
                <a:lnTo>
                  <a:pt x="142875" y="107156"/>
                </a:lnTo>
                <a:lnTo>
                  <a:pt x="119063" y="107156"/>
                </a:lnTo>
                <a:lnTo>
                  <a:pt x="119063" y="83344"/>
                </a:lnTo>
                <a:lnTo>
                  <a:pt x="142875" y="83344"/>
                </a:lnTo>
                <a:close/>
                <a:moveTo>
                  <a:pt x="142875" y="130969"/>
                </a:moveTo>
                <a:lnTo>
                  <a:pt x="142875" y="154781"/>
                </a:lnTo>
                <a:lnTo>
                  <a:pt x="119063" y="154781"/>
                </a:lnTo>
                <a:lnTo>
                  <a:pt x="119063" y="130969"/>
                </a:lnTo>
                <a:lnTo>
                  <a:pt x="142875" y="130969"/>
                </a:lnTo>
                <a:close/>
                <a:moveTo>
                  <a:pt x="95250" y="107156"/>
                </a:moveTo>
                <a:lnTo>
                  <a:pt x="71438" y="107156"/>
                </a:lnTo>
                <a:lnTo>
                  <a:pt x="71438" y="83344"/>
                </a:lnTo>
                <a:lnTo>
                  <a:pt x="95250" y="83344"/>
                </a:lnTo>
                <a:lnTo>
                  <a:pt x="95250" y="107156"/>
                </a:lnTo>
                <a:close/>
                <a:moveTo>
                  <a:pt x="71438" y="130969"/>
                </a:moveTo>
                <a:lnTo>
                  <a:pt x="95250" y="130969"/>
                </a:lnTo>
                <a:lnTo>
                  <a:pt x="95250" y="154781"/>
                </a:lnTo>
                <a:lnTo>
                  <a:pt x="71438" y="154781"/>
                </a:lnTo>
                <a:lnTo>
                  <a:pt x="71438" y="130969"/>
                </a:lnTo>
                <a:close/>
                <a:moveTo>
                  <a:pt x="47625" y="107156"/>
                </a:moveTo>
                <a:lnTo>
                  <a:pt x="23812" y="107156"/>
                </a:lnTo>
                <a:lnTo>
                  <a:pt x="23812" y="83344"/>
                </a:lnTo>
                <a:lnTo>
                  <a:pt x="47625" y="83344"/>
                </a:lnTo>
                <a:lnTo>
                  <a:pt x="47625" y="107156"/>
                </a:lnTo>
                <a:close/>
                <a:moveTo>
                  <a:pt x="23812" y="130969"/>
                </a:moveTo>
                <a:lnTo>
                  <a:pt x="47625" y="130969"/>
                </a:lnTo>
                <a:lnTo>
                  <a:pt x="47625" y="154781"/>
                </a:lnTo>
                <a:lnTo>
                  <a:pt x="23812" y="154781"/>
                </a:lnTo>
                <a:lnTo>
                  <a:pt x="23812" y="130969"/>
                </a:lnTo>
                <a:close/>
                <a:moveTo>
                  <a:pt x="23812" y="59531"/>
                </a:moveTo>
                <a:lnTo>
                  <a:pt x="23812" y="35719"/>
                </a:lnTo>
                <a:lnTo>
                  <a:pt x="47625" y="35719"/>
                </a:lnTo>
                <a:lnTo>
                  <a:pt x="47625" y="59531"/>
                </a:lnTo>
                <a:lnTo>
                  <a:pt x="23812" y="59531"/>
                </a:lnTo>
                <a:close/>
                <a:moveTo>
                  <a:pt x="71438" y="59531"/>
                </a:moveTo>
                <a:lnTo>
                  <a:pt x="71438" y="35719"/>
                </a:lnTo>
                <a:lnTo>
                  <a:pt x="95250" y="35719"/>
                </a:lnTo>
                <a:lnTo>
                  <a:pt x="95250" y="59531"/>
                </a:lnTo>
                <a:lnTo>
                  <a:pt x="71438" y="59531"/>
                </a:lnTo>
                <a:close/>
                <a:moveTo>
                  <a:pt x="23812" y="11906"/>
                </a:moveTo>
                <a:cubicBezTo>
                  <a:pt x="10678" y="11906"/>
                  <a:pt x="0" y="22585"/>
                  <a:pt x="0" y="35719"/>
                </a:cubicBezTo>
                <a:lnTo>
                  <a:pt x="0" y="154781"/>
                </a:lnTo>
                <a:cubicBezTo>
                  <a:pt x="0" y="167915"/>
                  <a:pt x="10678" y="178594"/>
                  <a:pt x="23812" y="178594"/>
                </a:cubicBezTo>
                <a:lnTo>
                  <a:pt x="142875" y="178594"/>
                </a:lnTo>
                <a:cubicBezTo>
                  <a:pt x="156009" y="178594"/>
                  <a:pt x="166688" y="167915"/>
                  <a:pt x="166688" y="154781"/>
                </a:cubicBezTo>
                <a:lnTo>
                  <a:pt x="166688" y="35719"/>
                </a:lnTo>
                <a:cubicBezTo>
                  <a:pt x="166688" y="22585"/>
                  <a:pt x="156009" y="11906"/>
                  <a:pt x="142875" y="11906"/>
                </a:cubicBezTo>
                <a:lnTo>
                  <a:pt x="23812" y="11906"/>
                </a:ln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7" name="Text 5"/>
          <p:cNvSpPr/>
          <p:nvPr/>
        </p:nvSpPr>
        <p:spPr>
          <a:xfrm>
            <a:off x="1181100" y="1619250"/>
            <a:ext cx="11715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Layout Setup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09600" y="2133600"/>
            <a:ext cx="3200400" cy="1485900"/>
          </a:xfrm>
          <a:custGeom>
            <a:avLst/>
            <a:gdLst/>
            <a:ahLst/>
            <a:cxnLst/>
            <a:rect l="l" t="t" r="r" b="b"/>
            <a:pathLst>
              <a:path w="3200400" h="1485900">
                <a:moveTo>
                  <a:pt x="76197" y="0"/>
                </a:moveTo>
                <a:lnTo>
                  <a:pt x="3124203" y="0"/>
                </a:lnTo>
                <a:cubicBezTo>
                  <a:pt x="3166285" y="0"/>
                  <a:pt x="3200400" y="34115"/>
                  <a:pt x="3200400" y="76197"/>
                </a:cubicBezTo>
                <a:lnTo>
                  <a:pt x="3200400" y="1409703"/>
                </a:lnTo>
                <a:cubicBezTo>
                  <a:pt x="3200400" y="1451785"/>
                  <a:pt x="3166285" y="1485900"/>
                  <a:pt x="3124203" y="1485900"/>
                </a:cubicBezTo>
                <a:lnTo>
                  <a:pt x="76197" y="1485900"/>
                </a:lnTo>
                <a:cubicBezTo>
                  <a:pt x="34115" y="1485900"/>
                  <a:pt x="0" y="1451785"/>
                  <a:pt x="0" y="14097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9" name="Text 7"/>
          <p:cNvSpPr/>
          <p:nvPr/>
        </p:nvSpPr>
        <p:spPr>
          <a:xfrm>
            <a:off x="762000" y="228600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1. Create a Frame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62000" y="2590800"/>
            <a:ext cx="2962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Press </a:t>
            </a:r>
            <a:pPr>
              <a:lnSpc>
                <a:spcPct val="120000"/>
              </a:lnSpc>
            </a:pPr>
            <a:r>
              <a:rPr lang="en-US" sz="1050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→ Select "Desktop" (1440×1024)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62000" y="2857500"/>
            <a:ext cx="2895600" cy="609600"/>
          </a:xfrm>
          <a:custGeom>
            <a:avLst/>
            <a:gdLst/>
            <a:ahLst/>
            <a:cxnLst/>
            <a:rect l="l" t="t" r="r" b="b"/>
            <a:pathLst>
              <a:path w="2895600" h="609600">
                <a:moveTo>
                  <a:pt x="38100" y="0"/>
                </a:moveTo>
                <a:lnTo>
                  <a:pt x="2857500" y="0"/>
                </a:lnTo>
                <a:cubicBezTo>
                  <a:pt x="2878528" y="0"/>
                  <a:pt x="2895600" y="17072"/>
                  <a:pt x="2895600" y="38100"/>
                </a:cubicBezTo>
                <a:lnTo>
                  <a:pt x="2895600" y="571500"/>
                </a:lnTo>
                <a:cubicBezTo>
                  <a:pt x="2895600" y="592528"/>
                  <a:pt x="2878528" y="609600"/>
                  <a:pt x="2857500" y="609600"/>
                </a:cubicBezTo>
                <a:lnTo>
                  <a:pt x="38100" y="609600"/>
                </a:lnTo>
                <a:cubicBezTo>
                  <a:pt x="17072" y="609600"/>
                  <a:pt x="0" y="592528"/>
                  <a:pt x="0" y="5715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12" name="Text 10"/>
          <p:cNvSpPr/>
          <p:nvPr/>
        </p:nvSpPr>
        <p:spPr>
          <a:xfrm>
            <a:off x="728663" y="2857500"/>
            <a:ext cx="29622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Desktop Frame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9600" y="3771900"/>
            <a:ext cx="3200400" cy="1371600"/>
          </a:xfrm>
          <a:custGeom>
            <a:avLst/>
            <a:gdLst/>
            <a:ahLst/>
            <a:cxnLst/>
            <a:rect l="l" t="t" r="r" b="b"/>
            <a:pathLst>
              <a:path w="3200400" h="1371600">
                <a:moveTo>
                  <a:pt x="76206" y="0"/>
                </a:moveTo>
                <a:lnTo>
                  <a:pt x="3124194" y="0"/>
                </a:lnTo>
                <a:cubicBezTo>
                  <a:pt x="3166281" y="0"/>
                  <a:pt x="3200400" y="34119"/>
                  <a:pt x="3200400" y="76206"/>
                </a:cubicBezTo>
                <a:lnTo>
                  <a:pt x="3200400" y="1295394"/>
                </a:lnTo>
                <a:cubicBezTo>
                  <a:pt x="3200400" y="1337481"/>
                  <a:pt x="3166281" y="1371600"/>
                  <a:pt x="3124194" y="1371600"/>
                </a:cubicBezTo>
                <a:lnTo>
                  <a:pt x="76206" y="1371600"/>
                </a:lnTo>
                <a:cubicBezTo>
                  <a:pt x="34119" y="1371600"/>
                  <a:pt x="0" y="1337481"/>
                  <a:pt x="0" y="1295394"/>
                </a:cubicBezTo>
                <a:lnTo>
                  <a:pt x="0" y="76206"/>
                </a:lnTo>
                <a:cubicBezTo>
                  <a:pt x="0" y="34147"/>
                  <a:pt x="34147" y="0"/>
                  <a:pt x="76206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14" name="Text 12"/>
          <p:cNvSpPr/>
          <p:nvPr/>
        </p:nvSpPr>
        <p:spPr>
          <a:xfrm>
            <a:off x="762000" y="392430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2. Add Grid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62000" y="4229100"/>
            <a:ext cx="29622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Click frame → Grid → Columns (12 cols, 80px width)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62000" y="4686300"/>
            <a:ext cx="695325" cy="304800"/>
          </a:xfrm>
          <a:custGeom>
            <a:avLst/>
            <a:gdLst/>
            <a:ahLst/>
            <a:cxnLst/>
            <a:rect l="l" t="t" r="r" b="b"/>
            <a:pathLst>
              <a:path w="695325" h="304800">
                <a:moveTo>
                  <a:pt x="0" y="0"/>
                </a:moveTo>
                <a:lnTo>
                  <a:pt x="695325" y="0"/>
                </a:lnTo>
                <a:lnTo>
                  <a:pt x="695325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A0AEC0">
              <a:alpha val="3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495425" y="4686300"/>
            <a:ext cx="695325" cy="304800"/>
          </a:xfrm>
          <a:custGeom>
            <a:avLst/>
            <a:gdLst/>
            <a:ahLst/>
            <a:cxnLst/>
            <a:rect l="l" t="t" r="r" b="b"/>
            <a:pathLst>
              <a:path w="695325" h="304800">
                <a:moveTo>
                  <a:pt x="0" y="0"/>
                </a:moveTo>
                <a:lnTo>
                  <a:pt x="695325" y="0"/>
                </a:lnTo>
                <a:lnTo>
                  <a:pt x="695325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A0AEC0">
              <a:alpha val="3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228850" y="4686300"/>
            <a:ext cx="695325" cy="304800"/>
          </a:xfrm>
          <a:custGeom>
            <a:avLst/>
            <a:gdLst/>
            <a:ahLst/>
            <a:cxnLst/>
            <a:rect l="l" t="t" r="r" b="b"/>
            <a:pathLst>
              <a:path w="695325" h="304800">
                <a:moveTo>
                  <a:pt x="0" y="0"/>
                </a:moveTo>
                <a:lnTo>
                  <a:pt x="695325" y="0"/>
                </a:lnTo>
                <a:lnTo>
                  <a:pt x="695325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A0AEC0">
              <a:alpha val="3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962275" y="4686300"/>
            <a:ext cx="695325" cy="304800"/>
          </a:xfrm>
          <a:custGeom>
            <a:avLst/>
            <a:gdLst/>
            <a:ahLst/>
            <a:cxnLst/>
            <a:rect l="l" t="t" r="r" b="b"/>
            <a:pathLst>
              <a:path w="695325" h="304800">
                <a:moveTo>
                  <a:pt x="0" y="0"/>
                </a:moveTo>
                <a:lnTo>
                  <a:pt x="695325" y="0"/>
                </a:lnTo>
                <a:lnTo>
                  <a:pt x="695325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A0AEC0">
              <a:alpha val="3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4267200" y="1295400"/>
            <a:ext cx="3657600" cy="4476750"/>
          </a:xfrm>
          <a:custGeom>
            <a:avLst/>
            <a:gdLst/>
            <a:ahLst/>
            <a:cxnLst/>
            <a:rect l="l" t="t" r="r" b="b"/>
            <a:pathLst>
              <a:path w="3657600" h="4476750">
                <a:moveTo>
                  <a:pt x="114300" y="0"/>
                </a:moveTo>
                <a:lnTo>
                  <a:pt x="3543300" y="0"/>
                </a:lnTo>
                <a:cubicBezTo>
                  <a:pt x="3606384" y="0"/>
                  <a:pt x="3657600" y="51216"/>
                  <a:pt x="3657600" y="114300"/>
                </a:cubicBezTo>
                <a:lnTo>
                  <a:pt x="3657600" y="4362450"/>
                </a:lnTo>
                <a:cubicBezTo>
                  <a:pt x="3657600" y="4425534"/>
                  <a:pt x="3606384" y="4476750"/>
                  <a:pt x="3543300" y="4476750"/>
                </a:cubicBezTo>
                <a:lnTo>
                  <a:pt x="114300" y="4476750"/>
                </a:lnTo>
                <a:cubicBezTo>
                  <a:pt x="51216" y="4476750"/>
                  <a:pt x="0" y="4425534"/>
                  <a:pt x="0" y="436245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57150" dist="38100" dir="5400000">
              <a:srgbClr val="000000">
                <a:alpha val="10196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495800" y="1524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22" name="Shape 20"/>
          <p:cNvSpPr/>
          <p:nvPr/>
        </p:nvSpPr>
        <p:spPr>
          <a:xfrm>
            <a:off x="4629150" y="16573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06077" y="18864"/>
                </a:moveTo>
                <a:cubicBezTo>
                  <a:pt x="104142" y="14622"/>
                  <a:pt x="99901" y="11906"/>
                  <a:pt x="95250" y="11906"/>
                </a:cubicBezTo>
                <a:cubicBezTo>
                  <a:pt x="90599" y="11906"/>
                  <a:pt x="86358" y="14622"/>
                  <a:pt x="84423" y="18864"/>
                </a:cubicBezTo>
                <a:lnTo>
                  <a:pt x="22138" y="154781"/>
                </a:lnTo>
                <a:lnTo>
                  <a:pt x="17859" y="154781"/>
                </a:lnTo>
                <a:cubicBezTo>
                  <a:pt x="11274" y="154781"/>
                  <a:pt x="5953" y="160102"/>
                  <a:pt x="5953" y="166688"/>
                </a:cubicBezTo>
                <a:cubicBezTo>
                  <a:pt x="5953" y="173273"/>
                  <a:pt x="11274" y="178594"/>
                  <a:pt x="17859" y="178594"/>
                </a:cubicBezTo>
                <a:lnTo>
                  <a:pt x="50602" y="178594"/>
                </a:lnTo>
                <a:cubicBezTo>
                  <a:pt x="57187" y="178594"/>
                  <a:pt x="62508" y="173273"/>
                  <a:pt x="62508" y="166688"/>
                </a:cubicBezTo>
                <a:cubicBezTo>
                  <a:pt x="62508" y="160102"/>
                  <a:pt x="57187" y="154781"/>
                  <a:pt x="50602" y="154781"/>
                </a:cubicBezTo>
                <a:lnTo>
                  <a:pt x="48332" y="154781"/>
                </a:lnTo>
                <a:lnTo>
                  <a:pt x="56517" y="136922"/>
                </a:lnTo>
                <a:lnTo>
                  <a:pt x="134020" y="136922"/>
                </a:lnTo>
                <a:lnTo>
                  <a:pt x="142205" y="154781"/>
                </a:lnTo>
                <a:lnTo>
                  <a:pt x="139936" y="154781"/>
                </a:lnTo>
                <a:cubicBezTo>
                  <a:pt x="133350" y="154781"/>
                  <a:pt x="128029" y="160102"/>
                  <a:pt x="128029" y="166688"/>
                </a:cubicBezTo>
                <a:cubicBezTo>
                  <a:pt x="128029" y="173273"/>
                  <a:pt x="133350" y="178594"/>
                  <a:pt x="139936" y="178594"/>
                </a:cubicBezTo>
                <a:lnTo>
                  <a:pt x="172678" y="178594"/>
                </a:lnTo>
                <a:cubicBezTo>
                  <a:pt x="179263" y="178594"/>
                  <a:pt x="184584" y="173273"/>
                  <a:pt x="184584" y="166688"/>
                </a:cubicBezTo>
                <a:cubicBezTo>
                  <a:pt x="184584" y="160102"/>
                  <a:pt x="179263" y="154781"/>
                  <a:pt x="172678" y="154781"/>
                </a:cubicBezTo>
                <a:lnTo>
                  <a:pt x="168399" y="154781"/>
                </a:lnTo>
                <a:lnTo>
                  <a:pt x="106114" y="18864"/>
                </a:lnTo>
                <a:close/>
                <a:moveTo>
                  <a:pt x="123081" y="113109"/>
                </a:moveTo>
                <a:lnTo>
                  <a:pt x="67419" y="113109"/>
                </a:lnTo>
                <a:lnTo>
                  <a:pt x="95250" y="52388"/>
                </a:lnTo>
                <a:lnTo>
                  <a:pt x="123081" y="113109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23" name="Text 21"/>
          <p:cNvSpPr/>
          <p:nvPr/>
        </p:nvSpPr>
        <p:spPr>
          <a:xfrm>
            <a:off x="5067300" y="1619250"/>
            <a:ext cx="990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Text Styles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95800" y="2133600"/>
            <a:ext cx="3276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556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Create reusable text styles for consistency: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495800" y="2514600"/>
            <a:ext cx="3200400" cy="647700"/>
          </a:xfrm>
          <a:custGeom>
            <a:avLst/>
            <a:gdLst/>
            <a:ahLst/>
            <a:cxnLst/>
            <a:rect l="l" t="t" r="r" b="b"/>
            <a:pathLst>
              <a:path w="3200400" h="647700">
                <a:moveTo>
                  <a:pt x="76202" y="0"/>
                </a:move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571498"/>
                </a:lnTo>
                <a:cubicBezTo>
                  <a:pt x="3200400" y="613583"/>
                  <a:pt x="3166283" y="647700"/>
                  <a:pt x="312419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26" name="Text 24"/>
          <p:cNvSpPr/>
          <p:nvPr/>
        </p:nvSpPr>
        <p:spPr>
          <a:xfrm>
            <a:off x="4610100" y="2628900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Heading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610100" y="2895600"/>
            <a:ext cx="7334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48px / Bold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410450" y="27622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29" name="Shape 27"/>
          <p:cNvSpPr/>
          <p:nvPr/>
        </p:nvSpPr>
        <p:spPr>
          <a:xfrm>
            <a:off x="4495800" y="3276600"/>
            <a:ext cx="3200400" cy="647700"/>
          </a:xfrm>
          <a:custGeom>
            <a:avLst/>
            <a:gdLst/>
            <a:ahLst/>
            <a:cxnLst/>
            <a:rect l="l" t="t" r="r" b="b"/>
            <a:pathLst>
              <a:path w="3200400" h="647700">
                <a:moveTo>
                  <a:pt x="76202" y="0"/>
                </a:moveTo>
                <a:lnTo>
                  <a:pt x="3124198" y="0"/>
                </a:lnTo>
                <a:cubicBezTo>
                  <a:pt x="3166283" y="0"/>
                  <a:pt x="3200400" y="34117"/>
                  <a:pt x="3200400" y="76202"/>
                </a:cubicBezTo>
                <a:lnTo>
                  <a:pt x="3200400" y="571498"/>
                </a:lnTo>
                <a:cubicBezTo>
                  <a:pt x="3200400" y="613583"/>
                  <a:pt x="3166283" y="647700"/>
                  <a:pt x="312419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30" name="Text 28"/>
          <p:cNvSpPr/>
          <p:nvPr/>
        </p:nvSpPr>
        <p:spPr>
          <a:xfrm>
            <a:off x="4610100" y="3390900"/>
            <a:ext cx="962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Subheading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4610100" y="3657600"/>
            <a:ext cx="933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24px / Medium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7410450" y="35242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33" name="Shape 31"/>
          <p:cNvSpPr/>
          <p:nvPr/>
        </p:nvSpPr>
        <p:spPr>
          <a:xfrm>
            <a:off x="4495800" y="4038600"/>
            <a:ext cx="3200400" cy="609600"/>
          </a:xfrm>
          <a:custGeom>
            <a:avLst/>
            <a:gdLst/>
            <a:ahLst/>
            <a:cxnLst/>
            <a:rect l="l" t="t" r="r" b="b"/>
            <a:pathLst>
              <a:path w="3200400" h="609600">
                <a:moveTo>
                  <a:pt x="76200" y="0"/>
                </a:moveTo>
                <a:lnTo>
                  <a:pt x="3124200" y="0"/>
                </a:lnTo>
                <a:cubicBezTo>
                  <a:pt x="3166256" y="0"/>
                  <a:pt x="3200400" y="34144"/>
                  <a:pt x="3200400" y="76200"/>
                </a:cubicBezTo>
                <a:lnTo>
                  <a:pt x="3200400" y="533400"/>
                </a:lnTo>
                <a:cubicBezTo>
                  <a:pt x="3200400" y="575456"/>
                  <a:pt x="3166256" y="609600"/>
                  <a:pt x="3124200" y="609600"/>
                </a:cubicBezTo>
                <a:lnTo>
                  <a:pt x="76200" y="609600"/>
                </a:lnTo>
                <a:cubicBezTo>
                  <a:pt x="34144" y="609600"/>
                  <a:pt x="0" y="575456"/>
                  <a:pt x="0" y="5334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34" name="Text 32"/>
          <p:cNvSpPr/>
          <p:nvPr/>
        </p:nvSpPr>
        <p:spPr>
          <a:xfrm>
            <a:off x="4610100" y="4152900"/>
            <a:ext cx="781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Body Text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610100" y="4381500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16px / Regular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7410450" y="42672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37" name="Shape 35"/>
          <p:cNvSpPr/>
          <p:nvPr/>
        </p:nvSpPr>
        <p:spPr>
          <a:xfrm>
            <a:off x="4495800" y="4933950"/>
            <a:ext cx="3200400" cy="609600"/>
          </a:xfrm>
          <a:custGeom>
            <a:avLst/>
            <a:gdLst/>
            <a:ahLst/>
            <a:cxnLst/>
            <a:rect l="l" t="t" r="r" b="b"/>
            <a:pathLst>
              <a:path w="3200400" h="609600">
                <a:moveTo>
                  <a:pt x="76200" y="0"/>
                </a:moveTo>
                <a:lnTo>
                  <a:pt x="3124200" y="0"/>
                </a:lnTo>
                <a:cubicBezTo>
                  <a:pt x="3166256" y="0"/>
                  <a:pt x="3200400" y="34144"/>
                  <a:pt x="3200400" y="76200"/>
                </a:cubicBezTo>
                <a:lnTo>
                  <a:pt x="3200400" y="533400"/>
                </a:lnTo>
                <a:cubicBezTo>
                  <a:pt x="3200400" y="575456"/>
                  <a:pt x="3166256" y="609600"/>
                  <a:pt x="3124200" y="609600"/>
                </a:cubicBezTo>
                <a:lnTo>
                  <a:pt x="76200" y="609600"/>
                </a:lnTo>
                <a:cubicBezTo>
                  <a:pt x="34144" y="609600"/>
                  <a:pt x="0" y="575456"/>
                  <a:pt x="0" y="5334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38" name="Shape 36"/>
          <p:cNvSpPr/>
          <p:nvPr/>
        </p:nvSpPr>
        <p:spPr>
          <a:xfrm>
            <a:off x="4629150" y="50768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03789" y="3177"/>
                </a:moveTo>
                <a:lnTo>
                  <a:pt x="80817" y="26149"/>
                </a:lnTo>
                <a:lnTo>
                  <a:pt x="107201" y="52533"/>
                </a:lnTo>
                <a:lnTo>
                  <a:pt x="130173" y="29561"/>
                </a:lnTo>
                <a:cubicBezTo>
                  <a:pt x="132204" y="27503"/>
                  <a:pt x="133350" y="24743"/>
                  <a:pt x="133350" y="21878"/>
                </a:cubicBezTo>
                <a:cubicBezTo>
                  <a:pt x="133350" y="19013"/>
                  <a:pt x="132204" y="16252"/>
                  <a:pt x="130173" y="14194"/>
                </a:cubicBezTo>
                <a:lnTo>
                  <a:pt x="119156" y="3177"/>
                </a:lnTo>
                <a:cubicBezTo>
                  <a:pt x="117098" y="1146"/>
                  <a:pt x="114337" y="0"/>
                  <a:pt x="111472" y="0"/>
                </a:cubicBezTo>
                <a:cubicBezTo>
                  <a:pt x="108607" y="0"/>
                  <a:pt x="105847" y="1146"/>
                  <a:pt x="103789" y="3177"/>
                </a:cubicBezTo>
                <a:close/>
                <a:moveTo>
                  <a:pt x="71988" y="34978"/>
                </a:moveTo>
                <a:lnTo>
                  <a:pt x="3177" y="103789"/>
                </a:lnTo>
                <a:cubicBezTo>
                  <a:pt x="1146" y="105847"/>
                  <a:pt x="0" y="108607"/>
                  <a:pt x="0" y="111472"/>
                </a:cubicBezTo>
                <a:cubicBezTo>
                  <a:pt x="0" y="114337"/>
                  <a:pt x="1146" y="117098"/>
                  <a:pt x="3177" y="119156"/>
                </a:cubicBezTo>
                <a:lnTo>
                  <a:pt x="14194" y="130173"/>
                </a:lnTo>
                <a:cubicBezTo>
                  <a:pt x="16252" y="132204"/>
                  <a:pt x="19013" y="133350"/>
                  <a:pt x="21878" y="133350"/>
                </a:cubicBezTo>
                <a:cubicBezTo>
                  <a:pt x="24743" y="133350"/>
                  <a:pt x="27503" y="132204"/>
                  <a:pt x="29561" y="130173"/>
                </a:cubicBezTo>
                <a:lnTo>
                  <a:pt x="98372" y="61362"/>
                </a:lnTo>
                <a:lnTo>
                  <a:pt x="71988" y="34978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39" name="Text 37"/>
          <p:cNvSpPr/>
          <p:nvPr/>
        </p:nvSpPr>
        <p:spPr>
          <a:xfrm>
            <a:off x="4838700" y="5048250"/>
            <a:ext cx="2809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Select text → Click "Text" in right panel → + to create style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153400" y="1295400"/>
            <a:ext cx="3657600" cy="2457450"/>
          </a:xfrm>
          <a:custGeom>
            <a:avLst/>
            <a:gdLst/>
            <a:ahLst/>
            <a:cxnLst/>
            <a:rect l="l" t="t" r="r" b="b"/>
            <a:pathLst>
              <a:path w="3657600" h="2457450">
                <a:moveTo>
                  <a:pt x="114296" y="0"/>
                </a:moveTo>
                <a:lnTo>
                  <a:pt x="3543304" y="0"/>
                </a:lnTo>
                <a:cubicBezTo>
                  <a:pt x="3606428" y="0"/>
                  <a:pt x="3657600" y="51172"/>
                  <a:pt x="3657600" y="114296"/>
                </a:cubicBezTo>
                <a:lnTo>
                  <a:pt x="3657600" y="2343154"/>
                </a:lnTo>
                <a:cubicBezTo>
                  <a:pt x="3657600" y="2406278"/>
                  <a:pt x="3606428" y="2457450"/>
                  <a:pt x="3543304" y="2457450"/>
                </a:cubicBezTo>
                <a:lnTo>
                  <a:pt x="114296" y="2457450"/>
                </a:lnTo>
                <a:cubicBezTo>
                  <a:pt x="51172" y="2457450"/>
                  <a:pt x="0" y="2406278"/>
                  <a:pt x="0" y="2343154"/>
                </a:cubicBezTo>
                <a:lnTo>
                  <a:pt x="0" y="114296"/>
                </a:lnTo>
                <a:cubicBezTo>
                  <a:pt x="0" y="51172"/>
                  <a:pt x="51172" y="0"/>
                  <a:pt x="114296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57150" dist="38100" dir="5400000">
              <a:srgbClr val="000000">
                <a:alpha val="10196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8382000" y="1524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42" name="Shape 40"/>
          <p:cNvSpPr/>
          <p:nvPr/>
        </p:nvSpPr>
        <p:spPr>
          <a:xfrm>
            <a:off x="8515350" y="16573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95250"/>
                </a:moveTo>
                <a:cubicBezTo>
                  <a:pt x="190500" y="95585"/>
                  <a:pt x="190500" y="95920"/>
                  <a:pt x="190500" y="96255"/>
                </a:cubicBezTo>
                <a:cubicBezTo>
                  <a:pt x="190351" y="109835"/>
                  <a:pt x="177998" y="119063"/>
                  <a:pt x="164418" y="119063"/>
                </a:cubicBezTo>
                <a:lnTo>
                  <a:pt x="127992" y="119063"/>
                </a:lnTo>
                <a:cubicBezTo>
                  <a:pt x="118132" y="119063"/>
                  <a:pt x="110133" y="127062"/>
                  <a:pt x="110133" y="136922"/>
                </a:cubicBezTo>
                <a:cubicBezTo>
                  <a:pt x="110133" y="138187"/>
                  <a:pt x="110282" y="139415"/>
                  <a:pt x="110505" y="140605"/>
                </a:cubicBezTo>
                <a:cubicBezTo>
                  <a:pt x="111286" y="144400"/>
                  <a:pt x="112923" y="148047"/>
                  <a:pt x="114523" y="151730"/>
                </a:cubicBezTo>
                <a:cubicBezTo>
                  <a:pt x="116793" y="156865"/>
                  <a:pt x="119025" y="161962"/>
                  <a:pt x="119025" y="167357"/>
                </a:cubicBezTo>
                <a:cubicBezTo>
                  <a:pt x="119025" y="179189"/>
                  <a:pt x="110989" y="189942"/>
                  <a:pt x="99157" y="190426"/>
                </a:cubicBezTo>
                <a:cubicBezTo>
                  <a:pt x="97854" y="190463"/>
                  <a:pt x="96552" y="190500"/>
                  <a:pt x="95213" y="190500"/>
                </a:cubicBezTo>
                <a:cubicBezTo>
                  <a:pt x="42602" y="190500"/>
                  <a:pt x="-37" y="147861"/>
                  <a:pt x="-37" y="95250"/>
                </a:cubicBezTo>
                <a:cubicBezTo>
                  <a:pt x="-37" y="42639"/>
                  <a:pt x="42639" y="0"/>
                  <a:pt x="95250" y="0"/>
                </a:cubicBezTo>
                <a:cubicBezTo>
                  <a:pt x="147861" y="0"/>
                  <a:pt x="190500" y="42639"/>
                  <a:pt x="190500" y="95250"/>
                </a:cubicBezTo>
                <a:close/>
                <a:moveTo>
                  <a:pt x="47625" y="107156"/>
                </a:moveTo>
                <a:cubicBezTo>
                  <a:pt x="47625" y="100585"/>
                  <a:pt x="42290" y="95250"/>
                  <a:pt x="35719" y="95250"/>
                </a:cubicBezTo>
                <a:cubicBezTo>
                  <a:pt x="29148" y="95250"/>
                  <a:pt x="23812" y="100585"/>
                  <a:pt x="23812" y="107156"/>
                </a:cubicBezTo>
                <a:cubicBezTo>
                  <a:pt x="23812" y="113727"/>
                  <a:pt x="29148" y="119063"/>
                  <a:pt x="35719" y="119063"/>
                </a:cubicBezTo>
                <a:cubicBezTo>
                  <a:pt x="42290" y="119063"/>
                  <a:pt x="47625" y="113727"/>
                  <a:pt x="47625" y="107156"/>
                </a:cubicBezTo>
                <a:close/>
                <a:moveTo>
                  <a:pt x="47625" y="71438"/>
                </a:moveTo>
                <a:cubicBezTo>
                  <a:pt x="54196" y="71438"/>
                  <a:pt x="59531" y="66102"/>
                  <a:pt x="59531" y="59531"/>
                </a:cubicBezTo>
                <a:cubicBezTo>
                  <a:pt x="59531" y="52960"/>
                  <a:pt x="54196" y="47625"/>
                  <a:pt x="47625" y="47625"/>
                </a:cubicBezTo>
                <a:cubicBezTo>
                  <a:pt x="41054" y="47625"/>
                  <a:pt x="35719" y="52960"/>
                  <a:pt x="35719" y="59531"/>
                </a:cubicBezTo>
                <a:cubicBezTo>
                  <a:pt x="35719" y="66102"/>
                  <a:pt x="41054" y="71438"/>
                  <a:pt x="47625" y="71438"/>
                </a:cubicBezTo>
                <a:close/>
                <a:moveTo>
                  <a:pt x="107156" y="35719"/>
                </a:moveTo>
                <a:cubicBezTo>
                  <a:pt x="107156" y="29148"/>
                  <a:pt x="101821" y="23812"/>
                  <a:pt x="95250" y="23812"/>
                </a:cubicBezTo>
                <a:cubicBezTo>
                  <a:pt x="88679" y="23812"/>
                  <a:pt x="83344" y="29148"/>
                  <a:pt x="83344" y="35719"/>
                </a:cubicBezTo>
                <a:cubicBezTo>
                  <a:pt x="83344" y="42290"/>
                  <a:pt x="88679" y="47625"/>
                  <a:pt x="95250" y="47625"/>
                </a:cubicBezTo>
                <a:cubicBezTo>
                  <a:pt x="101821" y="47625"/>
                  <a:pt x="107156" y="42290"/>
                  <a:pt x="107156" y="35719"/>
                </a:cubicBezTo>
                <a:close/>
                <a:moveTo>
                  <a:pt x="142875" y="71438"/>
                </a:moveTo>
                <a:cubicBezTo>
                  <a:pt x="149446" y="71438"/>
                  <a:pt x="154781" y="66102"/>
                  <a:pt x="154781" y="59531"/>
                </a:cubicBezTo>
                <a:cubicBezTo>
                  <a:pt x="154781" y="52960"/>
                  <a:pt x="149446" y="47625"/>
                  <a:pt x="142875" y="47625"/>
                </a:cubicBezTo>
                <a:cubicBezTo>
                  <a:pt x="136304" y="47625"/>
                  <a:pt x="130969" y="52960"/>
                  <a:pt x="130969" y="59531"/>
                </a:cubicBezTo>
                <a:cubicBezTo>
                  <a:pt x="130969" y="66102"/>
                  <a:pt x="136304" y="71438"/>
                  <a:pt x="142875" y="71438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43" name="Text 41"/>
          <p:cNvSpPr/>
          <p:nvPr/>
        </p:nvSpPr>
        <p:spPr>
          <a:xfrm>
            <a:off x="8953500" y="1619250"/>
            <a:ext cx="1085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Color Styles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382000" y="21336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" y="0"/>
                </a:moveTo>
                <a:lnTo>
                  <a:pt x="342900" y="0"/>
                </a:lnTo>
                <a:cubicBezTo>
                  <a:pt x="363928" y="0"/>
                  <a:pt x="381000" y="17072"/>
                  <a:pt x="381000" y="38100"/>
                </a:cubicBezTo>
                <a:lnTo>
                  <a:pt x="381000" y="342900"/>
                </a:lnTo>
                <a:cubicBezTo>
                  <a:pt x="381000" y="363928"/>
                  <a:pt x="363928" y="381000"/>
                  <a:pt x="3429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45" name="Text 43"/>
          <p:cNvSpPr/>
          <p:nvPr/>
        </p:nvSpPr>
        <p:spPr>
          <a:xfrm>
            <a:off x="8877300" y="2133600"/>
            <a:ext cx="590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Primary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8877300" y="2362200"/>
            <a:ext cx="571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#4A5568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8382000" y="26289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8100" y="0"/>
                </a:moveTo>
                <a:lnTo>
                  <a:pt x="342900" y="0"/>
                </a:lnTo>
                <a:cubicBezTo>
                  <a:pt x="363928" y="0"/>
                  <a:pt x="381000" y="17072"/>
                  <a:pt x="381000" y="38100"/>
                </a:cubicBezTo>
                <a:lnTo>
                  <a:pt x="381000" y="342900"/>
                </a:lnTo>
                <a:cubicBezTo>
                  <a:pt x="381000" y="363928"/>
                  <a:pt x="363928" y="381000"/>
                  <a:pt x="3429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48" name="Text 46"/>
          <p:cNvSpPr/>
          <p:nvPr/>
        </p:nvSpPr>
        <p:spPr>
          <a:xfrm>
            <a:off x="8877300" y="2628900"/>
            <a:ext cx="533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Accent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8877300" y="2857500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#ED8936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386763" y="3128963"/>
            <a:ext cx="371475" cy="371475"/>
          </a:xfrm>
          <a:custGeom>
            <a:avLst/>
            <a:gdLst/>
            <a:ahLst/>
            <a:cxnLst/>
            <a:rect l="l" t="t" r="r" b="b"/>
            <a:pathLst>
              <a:path w="371475" h="371475">
                <a:moveTo>
                  <a:pt x="38098" y="0"/>
                </a:moveTo>
                <a:lnTo>
                  <a:pt x="333377" y="0"/>
                </a:lnTo>
                <a:cubicBezTo>
                  <a:pt x="354418" y="0"/>
                  <a:pt x="371475" y="17057"/>
                  <a:pt x="371475" y="38098"/>
                </a:cubicBezTo>
                <a:lnTo>
                  <a:pt x="371475" y="333377"/>
                </a:lnTo>
                <a:cubicBezTo>
                  <a:pt x="371475" y="354418"/>
                  <a:pt x="354418" y="371475"/>
                  <a:pt x="333377" y="371475"/>
                </a:cubicBezTo>
                <a:lnTo>
                  <a:pt x="38098" y="371475"/>
                </a:lnTo>
                <a:cubicBezTo>
                  <a:pt x="17057" y="371475"/>
                  <a:pt x="0" y="354418"/>
                  <a:pt x="0" y="333377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F8F5F2"/>
          </a:solidFill>
          <a:ln w="12700">
            <a:solidFill>
              <a:srgbClr val="D1D5DC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8877300" y="3124200"/>
            <a:ext cx="857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Background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8877300" y="33528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#F8F5F2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8153400" y="3905250"/>
            <a:ext cx="3657600" cy="1866900"/>
          </a:xfrm>
          <a:custGeom>
            <a:avLst/>
            <a:gdLst/>
            <a:ahLst/>
            <a:cxnLst/>
            <a:rect l="l" t="t" r="r" b="b"/>
            <a:pathLst>
              <a:path w="3657600" h="1866900">
                <a:moveTo>
                  <a:pt x="114292" y="0"/>
                </a:moveTo>
                <a:lnTo>
                  <a:pt x="3543308" y="0"/>
                </a:lnTo>
                <a:cubicBezTo>
                  <a:pt x="3606430" y="0"/>
                  <a:pt x="3657600" y="51170"/>
                  <a:pt x="3657600" y="114292"/>
                </a:cubicBezTo>
                <a:lnTo>
                  <a:pt x="3657600" y="1752608"/>
                </a:lnTo>
                <a:cubicBezTo>
                  <a:pt x="3657600" y="1815730"/>
                  <a:pt x="3606430" y="1866900"/>
                  <a:pt x="3543308" y="1866900"/>
                </a:cubicBezTo>
                <a:lnTo>
                  <a:pt x="114292" y="1866900"/>
                </a:lnTo>
                <a:cubicBezTo>
                  <a:pt x="51170" y="1866900"/>
                  <a:pt x="0" y="1815730"/>
                  <a:pt x="0" y="1752608"/>
                </a:cubicBezTo>
                <a:lnTo>
                  <a:pt x="0" y="114292"/>
                </a:lnTo>
                <a:cubicBezTo>
                  <a:pt x="0" y="51170"/>
                  <a:pt x="51170" y="0"/>
                  <a:pt x="11429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57150" dist="38100" dir="5400000">
              <a:srgbClr val="000000">
                <a:alpha val="10196"/>
              </a:srgbClr>
            </a:outerShdw>
          </a:effectLst>
        </p:spPr>
      </p:sp>
      <p:sp>
        <p:nvSpPr>
          <p:cNvPr id="54" name="Shape 52"/>
          <p:cNvSpPr/>
          <p:nvPr/>
        </p:nvSpPr>
        <p:spPr>
          <a:xfrm>
            <a:off x="8393906" y="41719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35719" y="35719"/>
                </a:moveTo>
                <a:cubicBezTo>
                  <a:pt x="35719" y="22585"/>
                  <a:pt x="46397" y="11906"/>
                  <a:pt x="59531" y="11906"/>
                </a:cubicBezTo>
                <a:lnTo>
                  <a:pt x="178594" y="11906"/>
                </a:lnTo>
                <a:cubicBezTo>
                  <a:pt x="191728" y="11906"/>
                  <a:pt x="202406" y="22585"/>
                  <a:pt x="202406" y="35719"/>
                </a:cubicBezTo>
                <a:lnTo>
                  <a:pt x="202406" y="130969"/>
                </a:lnTo>
                <a:cubicBezTo>
                  <a:pt x="202406" y="144103"/>
                  <a:pt x="191728" y="154781"/>
                  <a:pt x="178594" y="154781"/>
                </a:cubicBezTo>
                <a:lnTo>
                  <a:pt x="59531" y="154781"/>
                </a:lnTo>
                <a:cubicBezTo>
                  <a:pt x="46397" y="154781"/>
                  <a:pt x="35719" y="144103"/>
                  <a:pt x="35719" y="130969"/>
                </a:cubicBezTo>
                <a:lnTo>
                  <a:pt x="35719" y="35719"/>
                </a:lnTo>
                <a:close/>
                <a:moveTo>
                  <a:pt x="8930" y="47625"/>
                </a:moveTo>
                <a:cubicBezTo>
                  <a:pt x="13878" y="47625"/>
                  <a:pt x="17859" y="51606"/>
                  <a:pt x="17859" y="56555"/>
                </a:cubicBezTo>
                <a:lnTo>
                  <a:pt x="17859" y="166688"/>
                </a:lnTo>
                <a:cubicBezTo>
                  <a:pt x="17859" y="169962"/>
                  <a:pt x="20538" y="172641"/>
                  <a:pt x="23812" y="172641"/>
                </a:cubicBezTo>
                <a:lnTo>
                  <a:pt x="157758" y="172641"/>
                </a:lnTo>
                <a:cubicBezTo>
                  <a:pt x="162706" y="172641"/>
                  <a:pt x="166688" y="176622"/>
                  <a:pt x="166688" y="181570"/>
                </a:cubicBezTo>
                <a:cubicBezTo>
                  <a:pt x="166688" y="186519"/>
                  <a:pt x="162706" y="190500"/>
                  <a:pt x="157758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56555"/>
                </a:lnTo>
                <a:cubicBezTo>
                  <a:pt x="0" y="51606"/>
                  <a:pt x="3981" y="47625"/>
                  <a:pt x="8930" y="47625"/>
                </a:cubicBezTo>
                <a:close/>
                <a:moveTo>
                  <a:pt x="71438" y="59531"/>
                </a:moveTo>
                <a:cubicBezTo>
                  <a:pt x="78009" y="59531"/>
                  <a:pt x="83344" y="54196"/>
                  <a:pt x="83344" y="47625"/>
                </a:cubicBezTo>
                <a:cubicBezTo>
                  <a:pt x="83344" y="41054"/>
                  <a:pt x="78009" y="35719"/>
                  <a:pt x="71438" y="35719"/>
                </a:cubicBezTo>
                <a:cubicBezTo>
                  <a:pt x="64866" y="35719"/>
                  <a:pt x="59531" y="41054"/>
                  <a:pt x="59531" y="47625"/>
                </a:cubicBezTo>
                <a:cubicBezTo>
                  <a:pt x="59531" y="54196"/>
                  <a:pt x="64866" y="59531"/>
                  <a:pt x="71438" y="59531"/>
                </a:cubicBezTo>
                <a:close/>
                <a:moveTo>
                  <a:pt x="144549" y="63810"/>
                </a:moveTo>
                <a:cubicBezTo>
                  <a:pt x="142912" y="61168"/>
                  <a:pt x="140047" y="59531"/>
                  <a:pt x="136922" y="59531"/>
                </a:cubicBezTo>
                <a:cubicBezTo>
                  <a:pt x="133796" y="59531"/>
                  <a:pt x="130932" y="61168"/>
                  <a:pt x="129294" y="63810"/>
                </a:cubicBezTo>
                <a:lnTo>
                  <a:pt x="108347" y="98078"/>
                </a:lnTo>
                <a:lnTo>
                  <a:pt x="99231" y="86692"/>
                </a:lnTo>
                <a:cubicBezTo>
                  <a:pt x="97520" y="84572"/>
                  <a:pt x="94990" y="83344"/>
                  <a:pt x="92273" y="83344"/>
                </a:cubicBezTo>
                <a:cubicBezTo>
                  <a:pt x="89557" y="83344"/>
                  <a:pt x="86990" y="84572"/>
                  <a:pt x="85316" y="86692"/>
                </a:cubicBezTo>
                <a:lnTo>
                  <a:pt x="61503" y="116458"/>
                </a:lnTo>
                <a:cubicBezTo>
                  <a:pt x="59345" y="119137"/>
                  <a:pt x="58936" y="122820"/>
                  <a:pt x="60424" y="125909"/>
                </a:cubicBezTo>
                <a:cubicBezTo>
                  <a:pt x="61913" y="128997"/>
                  <a:pt x="65038" y="130969"/>
                  <a:pt x="68461" y="130969"/>
                </a:cubicBezTo>
                <a:lnTo>
                  <a:pt x="169664" y="130969"/>
                </a:lnTo>
                <a:cubicBezTo>
                  <a:pt x="172901" y="130969"/>
                  <a:pt x="175878" y="129220"/>
                  <a:pt x="177440" y="126392"/>
                </a:cubicBezTo>
                <a:cubicBezTo>
                  <a:pt x="179003" y="123565"/>
                  <a:pt x="178966" y="120142"/>
                  <a:pt x="177254" y="117351"/>
                </a:cubicBezTo>
                <a:lnTo>
                  <a:pt x="144512" y="63773"/>
                </a:ln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55" name="Text 53"/>
          <p:cNvSpPr/>
          <p:nvPr/>
        </p:nvSpPr>
        <p:spPr>
          <a:xfrm>
            <a:off x="8734425" y="4133850"/>
            <a:ext cx="561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Assets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8382000" y="4514850"/>
            <a:ext cx="3267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Find free icons &amp; images: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8401050" y="48482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0902" y="72561"/>
                </a:moveTo>
                <a:cubicBezTo>
                  <a:pt x="134157" y="69306"/>
                  <a:pt x="134157" y="64018"/>
                  <a:pt x="130902" y="60763"/>
                </a:cubicBezTo>
                <a:lnTo>
                  <a:pt x="89230" y="19091"/>
                </a:lnTo>
                <a:cubicBezTo>
                  <a:pt x="85974" y="15835"/>
                  <a:pt x="80687" y="15835"/>
                  <a:pt x="77432" y="19091"/>
                </a:cubicBezTo>
                <a:cubicBezTo>
                  <a:pt x="74176" y="22347"/>
                  <a:pt x="74176" y="27634"/>
                  <a:pt x="77432" y="30889"/>
                </a:cubicBezTo>
                <a:lnTo>
                  <a:pt x="104883" y="58341"/>
                </a:lnTo>
                <a:lnTo>
                  <a:pt x="8334" y="58341"/>
                </a:lnTo>
                <a:cubicBezTo>
                  <a:pt x="3724" y="58341"/>
                  <a:pt x="0" y="62065"/>
                  <a:pt x="0" y="66675"/>
                </a:cubicBezTo>
                <a:cubicBezTo>
                  <a:pt x="0" y="71285"/>
                  <a:pt x="3724" y="75009"/>
                  <a:pt x="8334" y="75009"/>
                </a:cubicBezTo>
                <a:lnTo>
                  <a:pt x="104883" y="75009"/>
                </a:lnTo>
                <a:lnTo>
                  <a:pt x="77432" y="102461"/>
                </a:lnTo>
                <a:cubicBezTo>
                  <a:pt x="74176" y="105716"/>
                  <a:pt x="74176" y="111003"/>
                  <a:pt x="77432" y="114259"/>
                </a:cubicBezTo>
                <a:cubicBezTo>
                  <a:pt x="80687" y="117515"/>
                  <a:pt x="85974" y="117515"/>
                  <a:pt x="89230" y="114259"/>
                </a:cubicBezTo>
                <a:lnTo>
                  <a:pt x="130902" y="72587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58" name="Text 56"/>
          <p:cNvSpPr/>
          <p:nvPr/>
        </p:nvSpPr>
        <p:spPr>
          <a:xfrm>
            <a:off x="8624888" y="4819650"/>
            <a:ext cx="1647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Figma Community (plugins)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8401050" y="51149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0902" y="72561"/>
                </a:moveTo>
                <a:cubicBezTo>
                  <a:pt x="134157" y="69306"/>
                  <a:pt x="134157" y="64018"/>
                  <a:pt x="130902" y="60763"/>
                </a:cubicBezTo>
                <a:lnTo>
                  <a:pt x="89230" y="19091"/>
                </a:lnTo>
                <a:cubicBezTo>
                  <a:pt x="85974" y="15835"/>
                  <a:pt x="80687" y="15835"/>
                  <a:pt x="77432" y="19091"/>
                </a:cubicBezTo>
                <a:cubicBezTo>
                  <a:pt x="74176" y="22347"/>
                  <a:pt x="74176" y="27634"/>
                  <a:pt x="77432" y="30889"/>
                </a:cubicBezTo>
                <a:lnTo>
                  <a:pt x="104883" y="58341"/>
                </a:lnTo>
                <a:lnTo>
                  <a:pt x="8334" y="58341"/>
                </a:lnTo>
                <a:cubicBezTo>
                  <a:pt x="3724" y="58341"/>
                  <a:pt x="0" y="62065"/>
                  <a:pt x="0" y="66675"/>
                </a:cubicBezTo>
                <a:cubicBezTo>
                  <a:pt x="0" y="71285"/>
                  <a:pt x="3724" y="75009"/>
                  <a:pt x="8334" y="75009"/>
                </a:cubicBezTo>
                <a:lnTo>
                  <a:pt x="104883" y="75009"/>
                </a:lnTo>
                <a:lnTo>
                  <a:pt x="77432" y="102461"/>
                </a:lnTo>
                <a:cubicBezTo>
                  <a:pt x="74176" y="105716"/>
                  <a:pt x="74176" y="111003"/>
                  <a:pt x="77432" y="114259"/>
                </a:cubicBezTo>
                <a:cubicBezTo>
                  <a:pt x="80687" y="117515"/>
                  <a:pt x="85974" y="117515"/>
                  <a:pt x="89230" y="114259"/>
                </a:cubicBezTo>
                <a:lnTo>
                  <a:pt x="130902" y="72587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60" name="Text 58"/>
          <p:cNvSpPr/>
          <p:nvPr/>
        </p:nvSpPr>
        <p:spPr>
          <a:xfrm>
            <a:off x="8624888" y="5086350"/>
            <a:ext cx="1114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Unsplash (photos)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8401050" y="53816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0902" y="72561"/>
                </a:moveTo>
                <a:cubicBezTo>
                  <a:pt x="134157" y="69306"/>
                  <a:pt x="134157" y="64018"/>
                  <a:pt x="130902" y="60763"/>
                </a:cubicBezTo>
                <a:lnTo>
                  <a:pt x="89230" y="19091"/>
                </a:lnTo>
                <a:cubicBezTo>
                  <a:pt x="85974" y="15835"/>
                  <a:pt x="80687" y="15835"/>
                  <a:pt x="77432" y="19091"/>
                </a:cubicBezTo>
                <a:cubicBezTo>
                  <a:pt x="74176" y="22347"/>
                  <a:pt x="74176" y="27634"/>
                  <a:pt x="77432" y="30889"/>
                </a:cubicBezTo>
                <a:lnTo>
                  <a:pt x="104883" y="58341"/>
                </a:lnTo>
                <a:lnTo>
                  <a:pt x="8334" y="58341"/>
                </a:lnTo>
                <a:cubicBezTo>
                  <a:pt x="3724" y="58341"/>
                  <a:pt x="0" y="62065"/>
                  <a:pt x="0" y="66675"/>
                </a:cubicBezTo>
                <a:cubicBezTo>
                  <a:pt x="0" y="71285"/>
                  <a:pt x="3724" y="75009"/>
                  <a:pt x="8334" y="75009"/>
                </a:cubicBezTo>
                <a:lnTo>
                  <a:pt x="104883" y="75009"/>
                </a:lnTo>
                <a:lnTo>
                  <a:pt x="77432" y="102461"/>
                </a:lnTo>
                <a:cubicBezTo>
                  <a:pt x="74176" y="105716"/>
                  <a:pt x="74176" y="111003"/>
                  <a:pt x="77432" y="114259"/>
                </a:cubicBezTo>
                <a:cubicBezTo>
                  <a:pt x="80687" y="117515"/>
                  <a:pt x="85974" y="117515"/>
                  <a:pt x="89230" y="114259"/>
                </a:cubicBezTo>
                <a:lnTo>
                  <a:pt x="130902" y="72587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62" name="Text 60"/>
          <p:cNvSpPr/>
          <p:nvPr/>
        </p:nvSpPr>
        <p:spPr>
          <a:xfrm>
            <a:off x="8624888" y="5353050"/>
            <a:ext cx="962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Phosphor Icons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381000" y="5924550"/>
            <a:ext cx="11430000" cy="552450"/>
          </a:xfrm>
          <a:custGeom>
            <a:avLst/>
            <a:gdLst/>
            <a:ahLst/>
            <a:cxnLst/>
            <a:rect l="l" t="t" r="r" b="b"/>
            <a:pathLst>
              <a:path w="11430000" h="552450">
                <a:moveTo>
                  <a:pt x="114302" y="0"/>
                </a:moveTo>
                <a:lnTo>
                  <a:pt x="11315698" y="0"/>
                </a:lnTo>
                <a:cubicBezTo>
                  <a:pt x="11378825" y="0"/>
                  <a:pt x="11430000" y="51175"/>
                  <a:pt x="11430000" y="114302"/>
                </a:cubicBezTo>
                <a:lnTo>
                  <a:pt x="11430000" y="438148"/>
                </a:lnTo>
                <a:cubicBezTo>
                  <a:pt x="11430000" y="501275"/>
                  <a:pt x="11378825" y="552450"/>
                  <a:pt x="11315698" y="552450"/>
                </a:cubicBezTo>
                <a:lnTo>
                  <a:pt x="114302" y="552450"/>
                </a:lnTo>
                <a:cubicBezTo>
                  <a:pt x="51217" y="552450"/>
                  <a:pt x="0" y="501233"/>
                  <a:pt x="0" y="43814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64" name="Shape 62"/>
          <p:cNvSpPr/>
          <p:nvPr/>
        </p:nvSpPr>
        <p:spPr>
          <a:xfrm>
            <a:off x="547688" y="6086475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21431" y="87422"/>
                </a:moveTo>
                <a:lnTo>
                  <a:pt x="114836" y="125864"/>
                </a:lnTo>
                <a:cubicBezTo>
                  <a:pt x="119211" y="127650"/>
                  <a:pt x="123855" y="128588"/>
                  <a:pt x="128588" y="128588"/>
                </a:cubicBezTo>
                <a:cubicBezTo>
                  <a:pt x="133320" y="128588"/>
                  <a:pt x="137964" y="127650"/>
                  <a:pt x="142339" y="125864"/>
                </a:cubicBezTo>
                <a:lnTo>
                  <a:pt x="250567" y="81305"/>
                </a:lnTo>
                <a:cubicBezTo>
                  <a:pt x="254585" y="79653"/>
                  <a:pt x="257175" y="75768"/>
                  <a:pt x="257175" y="71437"/>
                </a:cubicBezTo>
                <a:cubicBezTo>
                  <a:pt x="257175" y="67107"/>
                  <a:pt x="254585" y="63222"/>
                  <a:pt x="250567" y="61570"/>
                </a:cubicBezTo>
                <a:lnTo>
                  <a:pt x="142339" y="17011"/>
                </a:lnTo>
                <a:cubicBezTo>
                  <a:pt x="137964" y="15225"/>
                  <a:pt x="133320" y="14288"/>
                  <a:pt x="128588" y="14288"/>
                </a:cubicBezTo>
                <a:cubicBezTo>
                  <a:pt x="123855" y="14288"/>
                  <a:pt x="119211" y="15225"/>
                  <a:pt x="114836" y="17011"/>
                </a:cubicBezTo>
                <a:lnTo>
                  <a:pt x="6608" y="61570"/>
                </a:lnTo>
                <a:cubicBezTo>
                  <a:pt x="2590" y="63222"/>
                  <a:pt x="0" y="67107"/>
                  <a:pt x="0" y="71438"/>
                </a:cubicBezTo>
                <a:lnTo>
                  <a:pt x="0" y="203597"/>
                </a:lnTo>
                <a:cubicBezTo>
                  <a:pt x="0" y="209535"/>
                  <a:pt x="4777" y="214313"/>
                  <a:pt x="10716" y="214313"/>
                </a:cubicBezTo>
                <a:cubicBezTo>
                  <a:pt x="16654" y="214313"/>
                  <a:pt x="21431" y="209535"/>
                  <a:pt x="21431" y="203597"/>
                </a:cubicBezTo>
                <a:lnTo>
                  <a:pt x="21431" y="87422"/>
                </a:lnTo>
                <a:close/>
                <a:moveTo>
                  <a:pt x="42863" y="119435"/>
                </a:moveTo>
                <a:lnTo>
                  <a:pt x="42863" y="171450"/>
                </a:lnTo>
                <a:cubicBezTo>
                  <a:pt x="42863" y="195114"/>
                  <a:pt x="81260" y="214313"/>
                  <a:pt x="128588" y="214313"/>
                </a:cubicBezTo>
                <a:cubicBezTo>
                  <a:pt x="175915" y="214313"/>
                  <a:pt x="214313" y="195114"/>
                  <a:pt x="214313" y="171450"/>
                </a:cubicBezTo>
                <a:lnTo>
                  <a:pt x="214313" y="119390"/>
                </a:lnTo>
                <a:lnTo>
                  <a:pt x="150510" y="145688"/>
                </a:lnTo>
                <a:cubicBezTo>
                  <a:pt x="143545" y="148545"/>
                  <a:pt x="136133" y="150019"/>
                  <a:pt x="128588" y="150019"/>
                </a:cubicBezTo>
                <a:cubicBezTo>
                  <a:pt x="121042" y="150019"/>
                  <a:pt x="113630" y="148545"/>
                  <a:pt x="106665" y="145688"/>
                </a:cubicBezTo>
                <a:lnTo>
                  <a:pt x="42863" y="119390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65" name="Text 63"/>
          <p:cNvSpPr/>
          <p:nvPr/>
        </p:nvSpPr>
        <p:spPr>
          <a:xfrm>
            <a:off x="971550" y="6076950"/>
            <a:ext cx="762952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Beginner Tip: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F7FAFC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Start with a frame, add a grid, create 2-3 text styles, and pick 3 colors. This gives you a solid foundation!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A0AEC0"/>
              </a:gs>
              <a:gs pos="100000">
                <a:srgbClr val="4A5568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4343400" y="2181225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5715000" y="1819275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cubicBezTo>
                  <a:pt x="591280" y="0"/>
                  <a:pt x="762000" y="170720"/>
                  <a:pt x="762000" y="381000"/>
                </a:cubicBezTo>
                <a:lnTo>
                  <a:pt x="762000" y="381000"/>
                </a:lnTo>
                <a:cubicBezTo>
                  <a:pt x="762000" y="591280"/>
                  <a:pt x="591280" y="762000"/>
                  <a:pt x="381000" y="762000"/>
                </a:cubicBezTo>
                <a:lnTo>
                  <a:pt x="381000" y="762000"/>
                </a:lnTo>
                <a:cubicBezTo>
                  <a:pt x="170720" y="762000"/>
                  <a:pt x="0" y="591280"/>
                  <a:pt x="0" y="381000"/>
                </a:cubicBezTo>
                <a:lnTo>
                  <a:pt x="0" y="381000"/>
                </a:lnTo>
                <a:cubicBezTo>
                  <a:pt x="0" y="170720"/>
                  <a:pt x="170720" y="0"/>
                  <a:pt x="38100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5629275" y="1819275"/>
            <a:ext cx="9334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03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629400" y="2181225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2378869" y="2809875"/>
            <a:ext cx="74295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54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Build Your Landing Page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552527" y="3895725"/>
            <a:ext cx="50863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dirty="0">
                <a:solidFill>
                  <a:srgbClr val="FFFFFF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From Blank Canvas to Complete Design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833664" y="4543425"/>
            <a:ext cx="1285875" cy="495300"/>
          </a:xfrm>
          <a:custGeom>
            <a:avLst/>
            <a:gdLst/>
            <a:ahLst/>
            <a:cxnLst/>
            <a:rect l="l" t="t" r="r" b="b"/>
            <a:pathLst>
              <a:path w="1285875" h="495300">
                <a:moveTo>
                  <a:pt x="76202" y="0"/>
                </a:moveTo>
                <a:lnTo>
                  <a:pt x="1209673" y="0"/>
                </a:lnTo>
                <a:cubicBezTo>
                  <a:pt x="1251758" y="0"/>
                  <a:pt x="1285875" y="34117"/>
                  <a:pt x="1285875" y="76202"/>
                </a:cubicBezTo>
                <a:lnTo>
                  <a:pt x="1285875" y="419098"/>
                </a:lnTo>
                <a:cubicBezTo>
                  <a:pt x="1285875" y="461183"/>
                  <a:pt x="1251758" y="495300"/>
                  <a:pt x="1209673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4109889" y="467677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15863" y="11906"/>
                </a:moveTo>
                <a:lnTo>
                  <a:pt x="119063" y="11906"/>
                </a:lnTo>
                <a:cubicBezTo>
                  <a:pt x="132197" y="11906"/>
                  <a:pt x="142875" y="22585"/>
                  <a:pt x="142875" y="35719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35719"/>
                </a:lnTo>
                <a:cubicBezTo>
                  <a:pt x="0" y="22585"/>
                  <a:pt x="10678" y="11906"/>
                  <a:pt x="23812" y="11906"/>
                </a:cubicBezTo>
                <a:lnTo>
                  <a:pt x="27012" y="11906"/>
                </a:lnTo>
                <a:cubicBezTo>
                  <a:pt x="31105" y="4800"/>
                  <a:pt x="38807" y="0"/>
                  <a:pt x="47625" y="0"/>
                </a:cubicBezTo>
                <a:lnTo>
                  <a:pt x="95250" y="0"/>
                </a:lnTo>
                <a:cubicBezTo>
                  <a:pt x="104068" y="0"/>
                  <a:pt x="111770" y="4800"/>
                  <a:pt x="115863" y="11906"/>
                </a:cubicBezTo>
                <a:close/>
                <a:moveTo>
                  <a:pt x="92273" y="41672"/>
                </a:moveTo>
                <a:cubicBezTo>
                  <a:pt x="97222" y="41672"/>
                  <a:pt x="101203" y="37691"/>
                  <a:pt x="101203" y="32742"/>
                </a:cubicBezTo>
                <a:cubicBezTo>
                  <a:pt x="101203" y="27794"/>
                  <a:pt x="97222" y="23812"/>
                  <a:pt x="92273" y="23812"/>
                </a:cubicBezTo>
                <a:lnTo>
                  <a:pt x="50602" y="23812"/>
                </a:lnTo>
                <a:cubicBezTo>
                  <a:pt x="45653" y="23812"/>
                  <a:pt x="41672" y="27794"/>
                  <a:pt x="41672" y="32742"/>
                </a:cubicBezTo>
                <a:cubicBezTo>
                  <a:pt x="41672" y="37691"/>
                  <a:pt x="45653" y="41672"/>
                  <a:pt x="50602" y="41672"/>
                </a:cubicBezTo>
                <a:lnTo>
                  <a:pt x="92273" y="41672"/>
                </a:lnTo>
                <a:close/>
                <a:moveTo>
                  <a:pt x="47625" y="95250"/>
                </a:moveTo>
                <a:cubicBezTo>
                  <a:pt x="47625" y="88679"/>
                  <a:pt x="42290" y="83344"/>
                  <a:pt x="35719" y="83344"/>
                </a:cubicBezTo>
                <a:cubicBezTo>
                  <a:pt x="29148" y="83344"/>
                  <a:pt x="23812" y="88679"/>
                  <a:pt x="23812" y="95250"/>
                </a:cubicBezTo>
                <a:cubicBezTo>
                  <a:pt x="23812" y="101821"/>
                  <a:pt x="29148" y="107156"/>
                  <a:pt x="35719" y="107156"/>
                </a:cubicBezTo>
                <a:cubicBezTo>
                  <a:pt x="42290" y="107156"/>
                  <a:pt x="47625" y="101821"/>
                  <a:pt x="47625" y="95250"/>
                </a:cubicBezTo>
                <a:close/>
                <a:moveTo>
                  <a:pt x="59531" y="95250"/>
                </a:moveTo>
                <a:cubicBezTo>
                  <a:pt x="59531" y="100199"/>
                  <a:pt x="63512" y="104180"/>
                  <a:pt x="68461" y="104180"/>
                </a:cubicBezTo>
                <a:lnTo>
                  <a:pt x="110133" y="104180"/>
                </a:lnTo>
                <a:cubicBezTo>
                  <a:pt x="115081" y="104180"/>
                  <a:pt x="119063" y="100199"/>
                  <a:pt x="119063" y="95250"/>
                </a:cubicBezTo>
                <a:cubicBezTo>
                  <a:pt x="119063" y="90301"/>
                  <a:pt x="115081" y="86320"/>
                  <a:pt x="110133" y="86320"/>
                </a:cubicBezTo>
                <a:lnTo>
                  <a:pt x="68461" y="86320"/>
                </a:lnTo>
                <a:cubicBezTo>
                  <a:pt x="63512" y="86320"/>
                  <a:pt x="59531" y="90301"/>
                  <a:pt x="59531" y="95250"/>
                </a:cubicBezTo>
                <a:close/>
                <a:moveTo>
                  <a:pt x="59531" y="142875"/>
                </a:moveTo>
                <a:cubicBezTo>
                  <a:pt x="59531" y="147824"/>
                  <a:pt x="63512" y="151805"/>
                  <a:pt x="68461" y="151805"/>
                </a:cubicBezTo>
                <a:lnTo>
                  <a:pt x="110133" y="151805"/>
                </a:lnTo>
                <a:cubicBezTo>
                  <a:pt x="115081" y="151805"/>
                  <a:pt x="119063" y="147824"/>
                  <a:pt x="119063" y="142875"/>
                </a:cubicBezTo>
                <a:cubicBezTo>
                  <a:pt x="119063" y="137926"/>
                  <a:pt x="115081" y="133945"/>
                  <a:pt x="110133" y="133945"/>
                </a:cubicBezTo>
                <a:lnTo>
                  <a:pt x="68461" y="133945"/>
                </a:lnTo>
                <a:cubicBezTo>
                  <a:pt x="63512" y="133945"/>
                  <a:pt x="59531" y="137926"/>
                  <a:pt x="59531" y="142875"/>
                </a:cubicBezTo>
                <a:close/>
                <a:moveTo>
                  <a:pt x="35719" y="154781"/>
                </a:moveTo>
                <a:cubicBezTo>
                  <a:pt x="42290" y="154781"/>
                  <a:pt x="47625" y="149446"/>
                  <a:pt x="47625" y="142875"/>
                </a:cubicBezTo>
                <a:cubicBezTo>
                  <a:pt x="47625" y="136304"/>
                  <a:pt x="42290" y="130969"/>
                  <a:pt x="35719" y="130969"/>
                </a:cubicBezTo>
                <a:cubicBezTo>
                  <a:pt x="29148" y="130969"/>
                  <a:pt x="23812" y="136304"/>
                  <a:pt x="23812" y="142875"/>
                </a:cubicBezTo>
                <a:cubicBezTo>
                  <a:pt x="23812" y="149446"/>
                  <a:pt x="29148" y="154781"/>
                  <a:pt x="35719" y="154781"/>
                </a:cubicBezTo>
                <a:close/>
              </a:path>
            </a:pathLst>
          </a:custGeom>
          <a:solidFill>
            <a:srgbClr val="333333"/>
          </a:solidFill>
          <a:ln/>
        </p:spPr>
      </p:sp>
      <p:sp>
        <p:nvSpPr>
          <p:cNvPr id="11" name="Text 9"/>
          <p:cNvSpPr/>
          <p:nvPr/>
        </p:nvSpPr>
        <p:spPr>
          <a:xfrm>
            <a:off x="4371082" y="4695825"/>
            <a:ext cx="56688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333333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Define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276106" y="4543425"/>
            <a:ext cx="1619250" cy="495300"/>
          </a:xfrm>
          <a:custGeom>
            <a:avLst/>
            <a:gdLst/>
            <a:ahLst/>
            <a:cxnLst/>
            <a:rect l="l" t="t" r="r" b="b"/>
            <a:pathLst>
              <a:path w="1619250" h="495300">
                <a:moveTo>
                  <a:pt x="76202" y="0"/>
                </a:moveTo>
                <a:lnTo>
                  <a:pt x="1543048" y="0"/>
                </a:lnTo>
                <a:cubicBezTo>
                  <a:pt x="1585133" y="0"/>
                  <a:pt x="1619250" y="34117"/>
                  <a:pt x="1619250" y="76202"/>
                </a:cubicBezTo>
                <a:lnTo>
                  <a:pt x="1619250" y="419098"/>
                </a:lnTo>
                <a:cubicBezTo>
                  <a:pt x="1619250" y="461183"/>
                  <a:pt x="1585133" y="495300"/>
                  <a:pt x="15430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528518" y="46767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50316" y="0"/>
                </a:moveTo>
                <a:cubicBezTo>
                  <a:pt x="157460" y="0"/>
                  <a:pt x="164306" y="2828"/>
                  <a:pt x="169329" y="7888"/>
                </a:cubicBezTo>
                <a:lnTo>
                  <a:pt x="182612" y="21171"/>
                </a:lnTo>
                <a:cubicBezTo>
                  <a:pt x="187672" y="26194"/>
                  <a:pt x="190500" y="33040"/>
                  <a:pt x="190500" y="40184"/>
                </a:cubicBezTo>
                <a:cubicBezTo>
                  <a:pt x="190500" y="47327"/>
                  <a:pt x="187672" y="54173"/>
                  <a:pt x="182612" y="59196"/>
                </a:cubicBezTo>
                <a:lnTo>
                  <a:pt x="165906" y="75902"/>
                </a:lnTo>
                <a:lnTo>
                  <a:pt x="114598" y="24594"/>
                </a:lnTo>
                <a:lnTo>
                  <a:pt x="131304" y="7888"/>
                </a:lnTo>
                <a:cubicBezTo>
                  <a:pt x="136327" y="2828"/>
                  <a:pt x="143173" y="0"/>
                  <a:pt x="150316" y="0"/>
                </a:cubicBezTo>
                <a:close/>
                <a:moveTo>
                  <a:pt x="21915" y="117239"/>
                </a:moveTo>
                <a:lnTo>
                  <a:pt x="101984" y="37207"/>
                </a:lnTo>
                <a:lnTo>
                  <a:pt x="153293" y="88516"/>
                </a:lnTo>
                <a:lnTo>
                  <a:pt x="73261" y="168585"/>
                </a:lnTo>
                <a:cubicBezTo>
                  <a:pt x="69279" y="172566"/>
                  <a:pt x="64294" y="175468"/>
                  <a:pt x="58862" y="176994"/>
                </a:cubicBezTo>
                <a:lnTo>
                  <a:pt x="11311" y="190165"/>
                </a:lnTo>
                <a:cubicBezTo>
                  <a:pt x="8223" y="191021"/>
                  <a:pt x="4874" y="190165"/>
                  <a:pt x="2604" y="187858"/>
                </a:cubicBezTo>
                <a:cubicBezTo>
                  <a:pt x="335" y="185551"/>
                  <a:pt x="-558" y="182240"/>
                  <a:pt x="298" y="179152"/>
                </a:cubicBezTo>
                <a:lnTo>
                  <a:pt x="13543" y="131638"/>
                </a:lnTo>
                <a:cubicBezTo>
                  <a:pt x="15069" y="126206"/>
                  <a:pt x="17934" y="121258"/>
                  <a:pt x="21952" y="117239"/>
                </a:cubicBezTo>
                <a:close/>
                <a:moveTo>
                  <a:pt x="83865" y="30063"/>
                </a:moveTo>
                <a:lnTo>
                  <a:pt x="30063" y="83865"/>
                </a:lnTo>
                <a:lnTo>
                  <a:pt x="4353" y="58155"/>
                </a:lnTo>
                <a:cubicBezTo>
                  <a:pt x="-1451" y="52350"/>
                  <a:pt x="-1451" y="42937"/>
                  <a:pt x="4353" y="37095"/>
                </a:cubicBezTo>
                <a:lnTo>
                  <a:pt x="37095" y="4353"/>
                </a:lnTo>
                <a:cubicBezTo>
                  <a:pt x="42900" y="-1451"/>
                  <a:pt x="52313" y="-1451"/>
                  <a:pt x="58155" y="4353"/>
                </a:cubicBezTo>
                <a:lnTo>
                  <a:pt x="60350" y="6548"/>
                </a:lnTo>
                <a:lnTo>
                  <a:pt x="39402" y="27496"/>
                </a:lnTo>
                <a:cubicBezTo>
                  <a:pt x="36500" y="30398"/>
                  <a:pt x="36500" y="35123"/>
                  <a:pt x="39402" y="38026"/>
                </a:cubicBezTo>
                <a:cubicBezTo>
                  <a:pt x="42304" y="40928"/>
                  <a:pt x="47030" y="40928"/>
                  <a:pt x="49932" y="38026"/>
                </a:cubicBezTo>
                <a:lnTo>
                  <a:pt x="70879" y="17078"/>
                </a:lnTo>
                <a:lnTo>
                  <a:pt x="83865" y="30063"/>
                </a:lnTo>
                <a:close/>
                <a:moveTo>
                  <a:pt x="160437" y="106635"/>
                </a:moveTo>
                <a:lnTo>
                  <a:pt x="173422" y="119621"/>
                </a:lnTo>
                <a:lnTo>
                  <a:pt x="152474" y="140568"/>
                </a:lnTo>
                <a:cubicBezTo>
                  <a:pt x="149572" y="143470"/>
                  <a:pt x="149572" y="148196"/>
                  <a:pt x="152474" y="151098"/>
                </a:cubicBezTo>
                <a:cubicBezTo>
                  <a:pt x="155377" y="154000"/>
                  <a:pt x="160102" y="154000"/>
                  <a:pt x="163004" y="151098"/>
                </a:cubicBezTo>
                <a:lnTo>
                  <a:pt x="183952" y="130150"/>
                </a:lnTo>
                <a:lnTo>
                  <a:pt x="186147" y="132345"/>
                </a:lnTo>
                <a:cubicBezTo>
                  <a:pt x="191951" y="138150"/>
                  <a:pt x="191951" y="147563"/>
                  <a:pt x="186147" y="153405"/>
                </a:cubicBezTo>
                <a:lnTo>
                  <a:pt x="153405" y="186147"/>
                </a:lnTo>
                <a:cubicBezTo>
                  <a:pt x="147600" y="191951"/>
                  <a:pt x="138187" y="191951"/>
                  <a:pt x="132345" y="186147"/>
                </a:cubicBezTo>
                <a:lnTo>
                  <a:pt x="106635" y="160437"/>
                </a:lnTo>
                <a:lnTo>
                  <a:pt x="160437" y="106635"/>
                </a:lnTo>
                <a:close/>
              </a:path>
            </a:pathLst>
          </a:custGeom>
          <a:solidFill>
            <a:srgbClr val="333333"/>
          </a:solidFill>
          <a:ln/>
        </p:spPr>
      </p:sp>
      <p:sp>
        <p:nvSpPr>
          <p:cNvPr id="14" name="Text 12"/>
          <p:cNvSpPr/>
          <p:nvPr/>
        </p:nvSpPr>
        <p:spPr>
          <a:xfrm>
            <a:off x="5813524" y="4695825"/>
            <a:ext cx="89326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333333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Wireframe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044928" y="4543425"/>
            <a:ext cx="1314450" cy="495300"/>
          </a:xfrm>
          <a:custGeom>
            <a:avLst/>
            <a:gdLst/>
            <a:ahLst/>
            <a:cxnLst/>
            <a:rect l="l" t="t" r="r" b="b"/>
            <a:pathLst>
              <a:path w="1314450" h="495300">
                <a:moveTo>
                  <a:pt x="76202" y="0"/>
                </a:moveTo>
                <a:lnTo>
                  <a:pt x="1238248" y="0"/>
                </a:lnTo>
                <a:cubicBezTo>
                  <a:pt x="1280333" y="0"/>
                  <a:pt x="1314450" y="34117"/>
                  <a:pt x="1314450" y="76202"/>
                </a:cubicBezTo>
                <a:lnTo>
                  <a:pt x="1314450" y="419098"/>
                </a:lnTo>
                <a:cubicBezTo>
                  <a:pt x="1314450" y="461183"/>
                  <a:pt x="1280333" y="495300"/>
                  <a:pt x="12382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7285434" y="467677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78780" y="3832"/>
                </a:moveTo>
                <a:lnTo>
                  <a:pt x="96403" y="58787"/>
                </a:lnTo>
                <a:cubicBezTo>
                  <a:pt x="85576" y="66005"/>
                  <a:pt x="78693" y="77725"/>
                  <a:pt x="77577" y="90525"/>
                </a:cubicBezTo>
                <a:cubicBezTo>
                  <a:pt x="100757" y="95287"/>
                  <a:pt x="119025" y="113556"/>
                  <a:pt x="123825" y="136773"/>
                </a:cubicBezTo>
                <a:cubicBezTo>
                  <a:pt x="136661" y="135657"/>
                  <a:pt x="148344" y="128774"/>
                  <a:pt x="155563" y="117946"/>
                </a:cubicBezTo>
                <a:lnTo>
                  <a:pt x="210480" y="35533"/>
                </a:lnTo>
                <a:cubicBezTo>
                  <a:pt x="212973" y="31775"/>
                  <a:pt x="214313" y="27384"/>
                  <a:pt x="214313" y="22845"/>
                </a:cubicBezTo>
                <a:cubicBezTo>
                  <a:pt x="214313" y="10232"/>
                  <a:pt x="204081" y="0"/>
                  <a:pt x="191467" y="0"/>
                </a:cubicBezTo>
                <a:cubicBezTo>
                  <a:pt x="186965" y="0"/>
                  <a:pt x="182538" y="1339"/>
                  <a:pt x="178780" y="3832"/>
                </a:cubicBezTo>
                <a:close/>
                <a:moveTo>
                  <a:pt x="107156" y="148828"/>
                </a:moveTo>
                <a:cubicBezTo>
                  <a:pt x="107156" y="125797"/>
                  <a:pt x="88516" y="107156"/>
                  <a:pt x="65484" y="107156"/>
                </a:cubicBezTo>
                <a:cubicBezTo>
                  <a:pt x="42453" y="107156"/>
                  <a:pt x="23812" y="125797"/>
                  <a:pt x="23812" y="148828"/>
                </a:cubicBezTo>
                <a:cubicBezTo>
                  <a:pt x="23812" y="150279"/>
                  <a:pt x="23887" y="151730"/>
                  <a:pt x="24036" y="153144"/>
                </a:cubicBezTo>
                <a:cubicBezTo>
                  <a:pt x="24705" y="159655"/>
                  <a:pt x="20241" y="166688"/>
                  <a:pt x="13692" y="166688"/>
                </a:cubicBezTo>
                <a:lnTo>
                  <a:pt x="11906" y="166688"/>
                </a:lnTo>
                <a:cubicBezTo>
                  <a:pt x="5321" y="166688"/>
                  <a:pt x="0" y="172008"/>
                  <a:pt x="0" y="178594"/>
                </a:cubicBezTo>
                <a:cubicBezTo>
                  <a:pt x="0" y="185179"/>
                  <a:pt x="5321" y="190500"/>
                  <a:pt x="11906" y="190500"/>
                </a:cubicBezTo>
                <a:lnTo>
                  <a:pt x="65484" y="190500"/>
                </a:lnTo>
                <a:cubicBezTo>
                  <a:pt x="88516" y="190500"/>
                  <a:pt x="107156" y="171859"/>
                  <a:pt x="107156" y="148828"/>
                </a:cubic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7582346" y="4695825"/>
            <a:ext cx="590104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333333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Design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4255" y="324255"/>
            <a:ext cx="11608340" cy="1945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21" b="1" spc="51" kern="0" dirty="0">
                <a:solidFill>
                  <a:srgbClr val="A0AEC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Build Your Landing Page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24255" y="583660"/>
            <a:ext cx="11689404" cy="3242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98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Design Process: Step by Step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0468" y="1070043"/>
            <a:ext cx="5674468" cy="2010383"/>
          </a:xfrm>
          <a:custGeom>
            <a:avLst/>
            <a:gdLst/>
            <a:ahLst/>
            <a:cxnLst/>
            <a:rect l="l" t="t" r="r" b="b"/>
            <a:pathLst>
              <a:path w="5674468" h="2010383">
                <a:moveTo>
                  <a:pt x="32426" y="0"/>
                </a:moveTo>
                <a:lnTo>
                  <a:pt x="5577186" y="0"/>
                </a:lnTo>
                <a:cubicBezTo>
                  <a:pt x="5630913" y="0"/>
                  <a:pt x="5674468" y="43555"/>
                  <a:pt x="5674468" y="97282"/>
                </a:cubicBezTo>
                <a:lnTo>
                  <a:pt x="5674468" y="1913101"/>
                </a:lnTo>
                <a:cubicBezTo>
                  <a:pt x="5674468" y="1966828"/>
                  <a:pt x="5630913" y="2010383"/>
                  <a:pt x="5577186" y="2010383"/>
                </a:cubicBezTo>
                <a:lnTo>
                  <a:pt x="32426" y="2010383"/>
                </a:lnTo>
                <a:cubicBezTo>
                  <a:pt x="14517" y="2010383"/>
                  <a:pt x="0" y="1995866"/>
                  <a:pt x="0" y="1977957"/>
                </a:cubicBezTo>
                <a:lnTo>
                  <a:pt x="0" y="32426"/>
                </a:lnTo>
                <a:cubicBezTo>
                  <a:pt x="0" y="14529"/>
                  <a:pt x="14529" y="0"/>
                  <a:pt x="32426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638" dist="32426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40468" y="1070043"/>
            <a:ext cx="32426" cy="2010383"/>
          </a:xfrm>
          <a:custGeom>
            <a:avLst/>
            <a:gdLst/>
            <a:ahLst/>
            <a:cxnLst/>
            <a:rect l="l" t="t" r="r" b="b"/>
            <a:pathLst>
              <a:path w="32426" h="2010383">
                <a:moveTo>
                  <a:pt x="32426" y="0"/>
                </a:moveTo>
                <a:lnTo>
                  <a:pt x="32426" y="0"/>
                </a:lnTo>
                <a:lnTo>
                  <a:pt x="32426" y="2010383"/>
                </a:lnTo>
                <a:lnTo>
                  <a:pt x="32426" y="2010383"/>
                </a:lnTo>
                <a:cubicBezTo>
                  <a:pt x="14517" y="2010383"/>
                  <a:pt x="0" y="1995866"/>
                  <a:pt x="0" y="1977957"/>
                </a:cubicBezTo>
                <a:lnTo>
                  <a:pt x="0" y="32426"/>
                </a:lnTo>
                <a:cubicBezTo>
                  <a:pt x="0" y="14517"/>
                  <a:pt x="14517" y="0"/>
                  <a:pt x="32426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6" name="Shape 4"/>
          <p:cNvSpPr/>
          <p:nvPr/>
        </p:nvSpPr>
        <p:spPr>
          <a:xfrm>
            <a:off x="518809" y="1232170"/>
            <a:ext cx="453957" cy="453957"/>
          </a:xfrm>
          <a:custGeom>
            <a:avLst/>
            <a:gdLst/>
            <a:ahLst/>
            <a:cxnLst/>
            <a:rect l="l" t="t" r="r" b="b"/>
            <a:pathLst>
              <a:path w="453957" h="453957">
                <a:moveTo>
                  <a:pt x="226979" y="0"/>
                </a:moveTo>
                <a:lnTo>
                  <a:pt x="226979" y="0"/>
                </a:lnTo>
                <a:cubicBezTo>
                  <a:pt x="352252" y="0"/>
                  <a:pt x="453957" y="101706"/>
                  <a:pt x="453957" y="226979"/>
                </a:cubicBezTo>
                <a:lnTo>
                  <a:pt x="453957" y="226979"/>
                </a:lnTo>
                <a:cubicBezTo>
                  <a:pt x="453957" y="352252"/>
                  <a:pt x="352252" y="453957"/>
                  <a:pt x="226979" y="453957"/>
                </a:cubicBezTo>
                <a:lnTo>
                  <a:pt x="226979" y="453957"/>
                </a:lnTo>
                <a:cubicBezTo>
                  <a:pt x="101706" y="453957"/>
                  <a:pt x="0" y="352252"/>
                  <a:pt x="0" y="226979"/>
                </a:cubicBezTo>
                <a:lnTo>
                  <a:pt x="0" y="226979"/>
                </a:lnTo>
                <a:cubicBezTo>
                  <a:pt x="0" y="101706"/>
                  <a:pt x="101706" y="0"/>
                  <a:pt x="226979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7" name="Text 5"/>
          <p:cNvSpPr/>
          <p:nvPr/>
        </p:nvSpPr>
        <p:spPr>
          <a:xfrm>
            <a:off x="478277" y="1232170"/>
            <a:ext cx="535021" cy="453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77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02468" y="1232170"/>
            <a:ext cx="4823298" cy="2269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Define Your Scenario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02468" y="1524000"/>
            <a:ext cx="4815191" cy="1945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21" dirty="0">
                <a:solidFill>
                  <a:srgbClr val="4A556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Choose what you're designing for: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125774" y="1840149"/>
            <a:ext cx="99303" cy="113489"/>
          </a:xfrm>
          <a:custGeom>
            <a:avLst/>
            <a:gdLst/>
            <a:ahLst/>
            <a:cxnLst/>
            <a:rect l="l" t="t" r="r" b="b"/>
            <a:pathLst>
              <a:path w="99303" h="113489">
                <a:moveTo>
                  <a:pt x="96377" y="15538"/>
                </a:moveTo>
                <a:cubicBezTo>
                  <a:pt x="99547" y="17844"/>
                  <a:pt x="100256" y="22277"/>
                  <a:pt x="97951" y="25446"/>
                </a:cubicBezTo>
                <a:lnTo>
                  <a:pt x="41206" y="103470"/>
                </a:lnTo>
                <a:cubicBezTo>
                  <a:pt x="39987" y="105155"/>
                  <a:pt x="38103" y="106197"/>
                  <a:pt x="36020" y="106374"/>
                </a:cubicBezTo>
                <a:cubicBezTo>
                  <a:pt x="33936" y="106551"/>
                  <a:pt x="31919" y="105776"/>
                  <a:pt x="30456" y="104313"/>
                </a:cubicBezTo>
                <a:lnTo>
                  <a:pt x="2084" y="75940"/>
                </a:lnTo>
                <a:cubicBezTo>
                  <a:pt x="-687" y="73170"/>
                  <a:pt x="-687" y="68670"/>
                  <a:pt x="2084" y="65899"/>
                </a:cubicBezTo>
                <a:cubicBezTo>
                  <a:pt x="4854" y="63128"/>
                  <a:pt x="9354" y="63128"/>
                  <a:pt x="12125" y="65899"/>
                </a:cubicBezTo>
                <a:lnTo>
                  <a:pt x="34623" y="88398"/>
                </a:lnTo>
                <a:lnTo>
                  <a:pt x="86491" y="17090"/>
                </a:lnTo>
                <a:cubicBezTo>
                  <a:pt x="88797" y="13920"/>
                  <a:pt x="93230" y="13211"/>
                  <a:pt x="96399" y="15516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1" name="Text 9"/>
          <p:cNvSpPr/>
          <p:nvPr/>
        </p:nvSpPr>
        <p:spPr>
          <a:xfrm>
            <a:off x="1309181" y="1815830"/>
            <a:ext cx="1386191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Online course landing page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125774" y="2067128"/>
            <a:ext cx="99303" cy="113489"/>
          </a:xfrm>
          <a:custGeom>
            <a:avLst/>
            <a:gdLst/>
            <a:ahLst/>
            <a:cxnLst/>
            <a:rect l="l" t="t" r="r" b="b"/>
            <a:pathLst>
              <a:path w="99303" h="113489">
                <a:moveTo>
                  <a:pt x="96377" y="15538"/>
                </a:moveTo>
                <a:cubicBezTo>
                  <a:pt x="99547" y="17844"/>
                  <a:pt x="100256" y="22277"/>
                  <a:pt x="97951" y="25446"/>
                </a:cubicBezTo>
                <a:lnTo>
                  <a:pt x="41206" y="103470"/>
                </a:lnTo>
                <a:cubicBezTo>
                  <a:pt x="39987" y="105155"/>
                  <a:pt x="38103" y="106197"/>
                  <a:pt x="36020" y="106374"/>
                </a:cubicBezTo>
                <a:cubicBezTo>
                  <a:pt x="33936" y="106551"/>
                  <a:pt x="31919" y="105776"/>
                  <a:pt x="30456" y="104313"/>
                </a:cubicBezTo>
                <a:lnTo>
                  <a:pt x="2084" y="75940"/>
                </a:lnTo>
                <a:cubicBezTo>
                  <a:pt x="-687" y="73170"/>
                  <a:pt x="-687" y="68670"/>
                  <a:pt x="2084" y="65899"/>
                </a:cubicBezTo>
                <a:cubicBezTo>
                  <a:pt x="4854" y="63128"/>
                  <a:pt x="9354" y="63128"/>
                  <a:pt x="12125" y="65899"/>
                </a:cubicBezTo>
                <a:lnTo>
                  <a:pt x="34623" y="88398"/>
                </a:lnTo>
                <a:lnTo>
                  <a:pt x="86491" y="17090"/>
                </a:lnTo>
                <a:cubicBezTo>
                  <a:pt x="88797" y="13920"/>
                  <a:pt x="93230" y="13211"/>
                  <a:pt x="96399" y="15516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3" name="Text 11"/>
          <p:cNvSpPr/>
          <p:nvPr/>
        </p:nvSpPr>
        <p:spPr>
          <a:xfrm>
            <a:off x="1309181" y="2042809"/>
            <a:ext cx="1126787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Mobile app showcase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125774" y="2294106"/>
            <a:ext cx="99303" cy="113489"/>
          </a:xfrm>
          <a:custGeom>
            <a:avLst/>
            <a:gdLst/>
            <a:ahLst/>
            <a:cxnLst/>
            <a:rect l="l" t="t" r="r" b="b"/>
            <a:pathLst>
              <a:path w="99303" h="113489">
                <a:moveTo>
                  <a:pt x="96377" y="15538"/>
                </a:moveTo>
                <a:cubicBezTo>
                  <a:pt x="99547" y="17844"/>
                  <a:pt x="100256" y="22277"/>
                  <a:pt x="97951" y="25446"/>
                </a:cubicBezTo>
                <a:lnTo>
                  <a:pt x="41206" y="103470"/>
                </a:lnTo>
                <a:cubicBezTo>
                  <a:pt x="39987" y="105155"/>
                  <a:pt x="38103" y="106197"/>
                  <a:pt x="36020" y="106374"/>
                </a:cubicBezTo>
                <a:cubicBezTo>
                  <a:pt x="33936" y="106551"/>
                  <a:pt x="31919" y="105776"/>
                  <a:pt x="30456" y="104313"/>
                </a:cubicBezTo>
                <a:lnTo>
                  <a:pt x="2084" y="75940"/>
                </a:lnTo>
                <a:cubicBezTo>
                  <a:pt x="-687" y="73170"/>
                  <a:pt x="-687" y="68670"/>
                  <a:pt x="2084" y="65899"/>
                </a:cubicBezTo>
                <a:cubicBezTo>
                  <a:pt x="4854" y="63128"/>
                  <a:pt x="9354" y="63128"/>
                  <a:pt x="12125" y="65899"/>
                </a:cubicBezTo>
                <a:lnTo>
                  <a:pt x="34623" y="88398"/>
                </a:lnTo>
                <a:lnTo>
                  <a:pt x="86491" y="17090"/>
                </a:lnTo>
                <a:cubicBezTo>
                  <a:pt x="88797" y="13920"/>
                  <a:pt x="93230" y="13211"/>
                  <a:pt x="96399" y="15516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5" name="Text 13"/>
          <p:cNvSpPr/>
          <p:nvPr/>
        </p:nvSpPr>
        <p:spPr>
          <a:xfrm>
            <a:off x="1309181" y="2269787"/>
            <a:ext cx="964660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Local café website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125774" y="2521085"/>
            <a:ext cx="99303" cy="113489"/>
          </a:xfrm>
          <a:custGeom>
            <a:avLst/>
            <a:gdLst/>
            <a:ahLst/>
            <a:cxnLst/>
            <a:rect l="l" t="t" r="r" b="b"/>
            <a:pathLst>
              <a:path w="99303" h="113489">
                <a:moveTo>
                  <a:pt x="96377" y="15538"/>
                </a:moveTo>
                <a:cubicBezTo>
                  <a:pt x="99547" y="17844"/>
                  <a:pt x="100256" y="22277"/>
                  <a:pt x="97951" y="25446"/>
                </a:cubicBezTo>
                <a:lnTo>
                  <a:pt x="41206" y="103470"/>
                </a:lnTo>
                <a:cubicBezTo>
                  <a:pt x="39987" y="105155"/>
                  <a:pt x="38103" y="106197"/>
                  <a:pt x="36020" y="106374"/>
                </a:cubicBezTo>
                <a:cubicBezTo>
                  <a:pt x="33936" y="106551"/>
                  <a:pt x="31919" y="105776"/>
                  <a:pt x="30456" y="104313"/>
                </a:cubicBezTo>
                <a:lnTo>
                  <a:pt x="2084" y="75940"/>
                </a:lnTo>
                <a:cubicBezTo>
                  <a:pt x="-687" y="73170"/>
                  <a:pt x="-687" y="68670"/>
                  <a:pt x="2084" y="65899"/>
                </a:cubicBezTo>
                <a:cubicBezTo>
                  <a:pt x="4854" y="63128"/>
                  <a:pt x="9354" y="63128"/>
                  <a:pt x="12125" y="65899"/>
                </a:cubicBezTo>
                <a:lnTo>
                  <a:pt x="34623" y="88398"/>
                </a:lnTo>
                <a:lnTo>
                  <a:pt x="86491" y="17090"/>
                </a:lnTo>
                <a:cubicBezTo>
                  <a:pt x="88797" y="13920"/>
                  <a:pt x="93230" y="13211"/>
                  <a:pt x="96399" y="15516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7" name="Text 15"/>
          <p:cNvSpPr/>
          <p:nvPr/>
        </p:nvSpPr>
        <p:spPr>
          <a:xfrm>
            <a:off x="1309181" y="2496766"/>
            <a:ext cx="1061936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SaaS tool homepage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102468" y="2756170"/>
            <a:ext cx="4807085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Advanced: Create your own brief!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40468" y="3210128"/>
            <a:ext cx="5674468" cy="2853447"/>
          </a:xfrm>
          <a:custGeom>
            <a:avLst/>
            <a:gdLst/>
            <a:ahLst/>
            <a:cxnLst/>
            <a:rect l="l" t="t" r="r" b="b"/>
            <a:pathLst>
              <a:path w="5674468" h="2853447">
                <a:moveTo>
                  <a:pt x="32426" y="0"/>
                </a:moveTo>
                <a:lnTo>
                  <a:pt x="5577194" y="0"/>
                </a:lnTo>
                <a:cubicBezTo>
                  <a:pt x="5630917" y="0"/>
                  <a:pt x="5674468" y="43551"/>
                  <a:pt x="5674468" y="97274"/>
                </a:cubicBezTo>
                <a:lnTo>
                  <a:pt x="5674468" y="2756173"/>
                </a:lnTo>
                <a:cubicBezTo>
                  <a:pt x="5674468" y="2809896"/>
                  <a:pt x="5630917" y="2853447"/>
                  <a:pt x="5577194" y="2853447"/>
                </a:cubicBezTo>
                <a:lnTo>
                  <a:pt x="32426" y="2853447"/>
                </a:lnTo>
                <a:cubicBezTo>
                  <a:pt x="14517" y="2853447"/>
                  <a:pt x="0" y="2838929"/>
                  <a:pt x="0" y="2821021"/>
                </a:cubicBezTo>
                <a:lnTo>
                  <a:pt x="0" y="32426"/>
                </a:lnTo>
                <a:cubicBezTo>
                  <a:pt x="0" y="14517"/>
                  <a:pt x="14517" y="0"/>
                  <a:pt x="32426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638" dist="32426" dir="5400000">
              <a:srgbClr val="000000">
                <a:alpha val="10196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340468" y="3210128"/>
            <a:ext cx="32426" cy="2853447"/>
          </a:xfrm>
          <a:custGeom>
            <a:avLst/>
            <a:gdLst/>
            <a:ahLst/>
            <a:cxnLst/>
            <a:rect l="l" t="t" r="r" b="b"/>
            <a:pathLst>
              <a:path w="32426" h="2853447">
                <a:moveTo>
                  <a:pt x="32426" y="0"/>
                </a:moveTo>
                <a:lnTo>
                  <a:pt x="32426" y="0"/>
                </a:lnTo>
                <a:lnTo>
                  <a:pt x="32426" y="2853447"/>
                </a:lnTo>
                <a:lnTo>
                  <a:pt x="32426" y="2853447"/>
                </a:lnTo>
                <a:cubicBezTo>
                  <a:pt x="14517" y="2853447"/>
                  <a:pt x="0" y="2838929"/>
                  <a:pt x="0" y="2821021"/>
                </a:cubicBezTo>
                <a:lnTo>
                  <a:pt x="0" y="32426"/>
                </a:lnTo>
                <a:cubicBezTo>
                  <a:pt x="0" y="14517"/>
                  <a:pt x="14517" y="0"/>
                  <a:pt x="32426" y="0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21" name="Shape 19"/>
          <p:cNvSpPr/>
          <p:nvPr/>
        </p:nvSpPr>
        <p:spPr>
          <a:xfrm>
            <a:off x="518809" y="3372255"/>
            <a:ext cx="453957" cy="453957"/>
          </a:xfrm>
          <a:custGeom>
            <a:avLst/>
            <a:gdLst/>
            <a:ahLst/>
            <a:cxnLst/>
            <a:rect l="l" t="t" r="r" b="b"/>
            <a:pathLst>
              <a:path w="453957" h="453957">
                <a:moveTo>
                  <a:pt x="226979" y="0"/>
                </a:moveTo>
                <a:lnTo>
                  <a:pt x="226979" y="0"/>
                </a:lnTo>
                <a:cubicBezTo>
                  <a:pt x="352252" y="0"/>
                  <a:pt x="453957" y="101706"/>
                  <a:pt x="453957" y="226979"/>
                </a:cubicBezTo>
                <a:lnTo>
                  <a:pt x="453957" y="226979"/>
                </a:lnTo>
                <a:cubicBezTo>
                  <a:pt x="453957" y="352252"/>
                  <a:pt x="352252" y="453957"/>
                  <a:pt x="226979" y="453957"/>
                </a:cubicBezTo>
                <a:lnTo>
                  <a:pt x="226979" y="453957"/>
                </a:lnTo>
                <a:cubicBezTo>
                  <a:pt x="101706" y="453957"/>
                  <a:pt x="0" y="352252"/>
                  <a:pt x="0" y="226979"/>
                </a:cubicBezTo>
                <a:lnTo>
                  <a:pt x="0" y="226979"/>
                </a:lnTo>
                <a:cubicBezTo>
                  <a:pt x="0" y="101706"/>
                  <a:pt x="101706" y="0"/>
                  <a:pt x="226979" y="0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22" name="Text 20"/>
          <p:cNvSpPr/>
          <p:nvPr/>
        </p:nvSpPr>
        <p:spPr>
          <a:xfrm>
            <a:off x="478277" y="3372255"/>
            <a:ext cx="535021" cy="453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77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102468" y="3372255"/>
            <a:ext cx="4823298" cy="2269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Low-Fidelity Wireframe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102468" y="3664085"/>
            <a:ext cx="4815191" cy="1945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21" dirty="0">
                <a:solidFill>
                  <a:srgbClr val="4A556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Sketch with grey boxes &amp; labels: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1102468" y="3955915"/>
            <a:ext cx="4750340" cy="1945532"/>
          </a:xfrm>
          <a:custGeom>
            <a:avLst/>
            <a:gdLst/>
            <a:ahLst/>
            <a:cxnLst/>
            <a:rect l="l" t="t" r="r" b="b"/>
            <a:pathLst>
              <a:path w="4750340" h="1945532">
                <a:moveTo>
                  <a:pt x="64845" y="0"/>
                </a:moveTo>
                <a:lnTo>
                  <a:pt x="4685496" y="0"/>
                </a:lnTo>
                <a:cubicBezTo>
                  <a:pt x="4721309" y="0"/>
                  <a:pt x="4750340" y="29032"/>
                  <a:pt x="4750340" y="64845"/>
                </a:cubicBezTo>
                <a:lnTo>
                  <a:pt x="4750340" y="1880687"/>
                </a:lnTo>
                <a:cubicBezTo>
                  <a:pt x="4750340" y="1916500"/>
                  <a:pt x="4721309" y="1945532"/>
                  <a:pt x="4685496" y="1945532"/>
                </a:cubicBezTo>
                <a:lnTo>
                  <a:pt x="64845" y="1945532"/>
                </a:lnTo>
                <a:cubicBezTo>
                  <a:pt x="29032" y="1945532"/>
                  <a:pt x="0" y="1916500"/>
                  <a:pt x="0" y="1880687"/>
                </a:cubicBezTo>
                <a:lnTo>
                  <a:pt x="0" y="64845"/>
                </a:lnTo>
                <a:cubicBezTo>
                  <a:pt x="0" y="29056"/>
                  <a:pt x="29056" y="0"/>
                  <a:pt x="64845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26" name="Shape 24"/>
          <p:cNvSpPr/>
          <p:nvPr/>
        </p:nvSpPr>
        <p:spPr>
          <a:xfrm>
            <a:off x="1199745" y="4053191"/>
            <a:ext cx="4555787" cy="389106"/>
          </a:xfrm>
          <a:custGeom>
            <a:avLst/>
            <a:gdLst/>
            <a:ahLst/>
            <a:cxnLst/>
            <a:rect l="l" t="t" r="r" b="b"/>
            <a:pathLst>
              <a:path w="4555787" h="389106">
                <a:moveTo>
                  <a:pt x="32424" y="0"/>
                </a:moveTo>
                <a:lnTo>
                  <a:pt x="4523363" y="0"/>
                </a:lnTo>
                <a:cubicBezTo>
                  <a:pt x="4541270" y="0"/>
                  <a:pt x="4555787" y="14517"/>
                  <a:pt x="4555787" y="32424"/>
                </a:cubicBezTo>
                <a:lnTo>
                  <a:pt x="4555787" y="356682"/>
                </a:lnTo>
                <a:cubicBezTo>
                  <a:pt x="4555787" y="374590"/>
                  <a:pt x="4541270" y="389106"/>
                  <a:pt x="4523363" y="389106"/>
                </a:cubicBezTo>
                <a:lnTo>
                  <a:pt x="32424" y="389106"/>
                </a:lnTo>
                <a:cubicBezTo>
                  <a:pt x="14529" y="389106"/>
                  <a:pt x="0" y="374578"/>
                  <a:pt x="0" y="356682"/>
                </a:cubicBezTo>
                <a:lnTo>
                  <a:pt x="0" y="32424"/>
                </a:lnTo>
                <a:cubicBezTo>
                  <a:pt x="0" y="14529"/>
                  <a:pt x="14529" y="0"/>
                  <a:pt x="32424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27" name="Text 25"/>
          <p:cNvSpPr/>
          <p:nvPr/>
        </p:nvSpPr>
        <p:spPr>
          <a:xfrm>
            <a:off x="1199745" y="4053191"/>
            <a:ext cx="4612532" cy="389106"/>
          </a:xfrm>
          <a:prstGeom prst="rect">
            <a:avLst/>
          </a:prstGeom>
          <a:noFill/>
          <a:ln/>
        </p:spPr>
        <p:txBody>
          <a:bodyPr wrap="square" lIns="97277" tIns="0" rIns="97277" bIns="0" rtlCol="0" anchor="ctr"/>
          <a:lstStyle/>
          <a:p>
            <a:pPr>
              <a:lnSpc>
                <a:spcPct val="120000"/>
              </a:lnSpc>
            </a:pPr>
            <a:r>
              <a:rPr lang="en-US" sz="894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Hero Section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1199745" y="4507149"/>
            <a:ext cx="1475362" cy="518809"/>
          </a:xfrm>
          <a:custGeom>
            <a:avLst/>
            <a:gdLst/>
            <a:ahLst/>
            <a:cxnLst/>
            <a:rect l="l" t="t" r="r" b="b"/>
            <a:pathLst>
              <a:path w="1475362" h="518809">
                <a:moveTo>
                  <a:pt x="32426" y="0"/>
                </a:moveTo>
                <a:lnTo>
                  <a:pt x="1442936" y="0"/>
                </a:lnTo>
                <a:cubicBezTo>
                  <a:pt x="1460844" y="0"/>
                  <a:pt x="1475362" y="14517"/>
                  <a:pt x="1475362" y="32426"/>
                </a:cubicBezTo>
                <a:lnTo>
                  <a:pt x="1475362" y="486383"/>
                </a:lnTo>
                <a:cubicBezTo>
                  <a:pt x="1475362" y="504291"/>
                  <a:pt x="1460844" y="518809"/>
                  <a:pt x="1442936" y="518809"/>
                </a:cubicBezTo>
                <a:lnTo>
                  <a:pt x="32426" y="518809"/>
                </a:lnTo>
                <a:cubicBezTo>
                  <a:pt x="14517" y="518809"/>
                  <a:pt x="0" y="504291"/>
                  <a:pt x="0" y="486383"/>
                </a:cubicBezTo>
                <a:lnTo>
                  <a:pt x="0" y="32426"/>
                </a:lnTo>
                <a:cubicBezTo>
                  <a:pt x="0" y="14517"/>
                  <a:pt x="14517" y="0"/>
                  <a:pt x="32426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29" name="Text 27"/>
          <p:cNvSpPr/>
          <p:nvPr/>
        </p:nvSpPr>
        <p:spPr>
          <a:xfrm>
            <a:off x="1175426" y="4507149"/>
            <a:ext cx="1524000" cy="5188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66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Feature 1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2739957" y="4507149"/>
            <a:ext cx="1475362" cy="518809"/>
          </a:xfrm>
          <a:custGeom>
            <a:avLst/>
            <a:gdLst/>
            <a:ahLst/>
            <a:cxnLst/>
            <a:rect l="l" t="t" r="r" b="b"/>
            <a:pathLst>
              <a:path w="1475362" h="518809">
                <a:moveTo>
                  <a:pt x="32426" y="0"/>
                </a:moveTo>
                <a:lnTo>
                  <a:pt x="1442936" y="0"/>
                </a:lnTo>
                <a:cubicBezTo>
                  <a:pt x="1460844" y="0"/>
                  <a:pt x="1475362" y="14517"/>
                  <a:pt x="1475362" y="32426"/>
                </a:cubicBezTo>
                <a:lnTo>
                  <a:pt x="1475362" y="486383"/>
                </a:lnTo>
                <a:cubicBezTo>
                  <a:pt x="1475362" y="504291"/>
                  <a:pt x="1460844" y="518809"/>
                  <a:pt x="1442936" y="518809"/>
                </a:cubicBezTo>
                <a:lnTo>
                  <a:pt x="32426" y="518809"/>
                </a:lnTo>
                <a:cubicBezTo>
                  <a:pt x="14517" y="518809"/>
                  <a:pt x="0" y="504291"/>
                  <a:pt x="0" y="486383"/>
                </a:cubicBezTo>
                <a:lnTo>
                  <a:pt x="0" y="32426"/>
                </a:lnTo>
                <a:cubicBezTo>
                  <a:pt x="0" y="14517"/>
                  <a:pt x="14517" y="0"/>
                  <a:pt x="32426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31" name="Text 29"/>
          <p:cNvSpPr/>
          <p:nvPr/>
        </p:nvSpPr>
        <p:spPr>
          <a:xfrm>
            <a:off x="2715638" y="4507149"/>
            <a:ext cx="1524000" cy="5188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66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Feature 2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280170" y="4507149"/>
            <a:ext cx="1475362" cy="518809"/>
          </a:xfrm>
          <a:custGeom>
            <a:avLst/>
            <a:gdLst/>
            <a:ahLst/>
            <a:cxnLst/>
            <a:rect l="l" t="t" r="r" b="b"/>
            <a:pathLst>
              <a:path w="1475362" h="518809">
                <a:moveTo>
                  <a:pt x="32426" y="0"/>
                </a:moveTo>
                <a:lnTo>
                  <a:pt x="1442936" y="0"/>
                </a:lnTo>
                <a:cubicBezTo>
                  <a:pt x="1460844" y="0"/>
                  <a:pt x="1475362" y="14517"/>
                  <a:pt x="1475362" y="32426"/>
                </a:cubicBezTo>
                <a:lnTo>
                  <a:pt x="1475362" y="486383"/>
                </a:lnTo>
                <a:cubicBezTo>
                  <a:pt x="1475362" y="504291"/>
                  <a:pt x="1460844" y="518809"/>
                  <a:pt x="1442936" y="518809"/>
                </a:cubicBezTo>
                <a:lnTo>
                  <a:pt x="32426" y="518809"/>
                </a:lnTo>
                <a:cubicBezTo>
                  <a:pt x="14517" y="518809"/>
                  <a:pt x="0" y="504291"/>
                  <a:pt x="0" y="486383"/>
                </a:cubicBezTo>
                <a:lnTo>
                  <a:pt x="0" y="32426"/>
                </a:lnTo>
                <a:cubicBezTo>
                  <a:pt x="0" y="14517"/>
                  <a:pt x="14517" y="0"/>
                  <a:pt x="32426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33" name="Text 31"/>
          <p:cNvSpPr/>
          <p:nvPr/>
        </p:nvSpPr>
        <p:spPr>
          <a:xfrm>
            <a:off x="4255851" y="4507149"/>
            <a:ext cx="1524000" cy="5188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66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Feature 3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1199745" y="5090809"/>
            <a:ext cx="4555787" cy="324255"/>
          </a:xfrm>
          <a:custGeom>
            <a:avLst/>
            <a:gdLst/>
            <a:ahLst/>
            <a:cxnLst/>
            <a:rect l="l" t="t" r="r" b="b"/>
            <a:pathLst>
              <a:path w="4555787" h="324255">
                <a:moveTo>
                  <a:pt x="32426" y="0"/>
                </a:moveTo>
                <a:lnTo>
                  <a:pt x="4523362" y="0"/>
                </a:lnTo>
                <a:cubicBezTo>
                  <a:pt x="4541270" y="0"/>
                  <a:pt x="4555787" y="14517"/>
                  <a:pt x="4555787" y="32426"/>
                </a:cubicBezTo>
                <a:lnTo>
                  <a:pt x="4555787" y="291830"/>
                </a:lnTo>
                <a:cubicBezTo>
                  <a:pt x="4555787" y="309738"/>
                  <a:pt x="4541270" y="324255"/>
                  <a:pt x="4523362" y="324255"/>
                </a:cubicBezTo>
                <a:lnTo>
                  <a:pt x="32426" y="324255"/>
                </a:lnTo>
                <a:cubicBezTo>
                  <a:pt x="14517" y="324255"/>
                  <a:pt x="0" y="309738"/>
                  <a:pt x="0" y="291830"/>
                </a:cubicBezTo>
                <a:lnTo>
                  <a:pt x="0" y="32426"/>
                </a:lnTo>
                <a:cubicBezTo>
                  <a:pt x="0" y="14517"/>
                  <a:pt x="14517" y="0"/>
                  <a:pt x="32426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35" name="Text 33"/>
          <p:cNvSpPr/>
          <p:nvPr/>
        </p:nvSpPr>
        <p:spPr>
          <a:xfrm>
            <a:off x="1199745" y="5090809"/>
            <a:ext cx="4612532" cy="324255"/>
          </a:xfrm>
          <a:prstGeom prst="rect">
            <a:avLst/>
          </a:prstGeom>
          <a:noFill/>
          <a:ln/>
        </p:spPr>
        <p:txBody>
          <a:bodyPr wrap="square" lIns="97277" tIns="0" rIns="97277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Testimonial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1199745" y="5479915"/>
            <a:ext cx="4555787" cy="324255"/>
          </a:xfrm>
          <a:custGeom>
            <a:avLst/>
            <a:gdLst/>
            <a:ahLst/>
            <a:cxnLst/>
            <a:rect l="l" t="t" r="r" b="b"/>
            <a:pathLst>
              <a:path w="4555787" h="324255">
                <a:moveTo>
                  <a:pt x="32426" y="0"/>
                </a:moveTo>
                <a:lnTo>
                  <a:pt x="4523362" y="0"/>
                </a:lnTo>
                <a:cubicBezTo>
                  <a:pt x="4541270" y="0"/>
                  <a:pt x="4555787" y="14517"/>
                  <a:pt x="4555787" y="32426"/>
                </a:cubicBezTo>
                <a:lnTo>
                  <a:pt x="4555787" y="291830"/>
                </a:lnTo>
                <a:cubicBezTo>
                  <a:pt x="4555787" y="309738"/>
                  <a:pt x="4541270" y="324255"/>
                  <a:pt x="4523362" y="324255"/>
                </a:cubicBezTo>
                <a:lnTo>
                  <a:pt x="32426" y="324255"/>
                </a:lnTo>
                <a:cubicBezTo>
                  <a:pt x="14517" y="324255"/>
                  <a:pt x="0" y="309738"/>
                  <a:pt x="0" y="291830"/>
                </a:cubicBezTo>
                <a:lnTo>
                  <a:pt x="0" y="32426"/>
                </a:lnTo>
                <a:cubicBezTo>
                  <a:pt x="0" y="14517"/>
                  <a:pt x="14517" y="0"/>
                  <a:pt x="32426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37" name="Text 35"/>
          <p:cNvSpPr/>
          <p:nvPr/>
        </p:nvSpPr>
        <p:spPr>
          <a:xfrm>
            <a:off x="1199745" y="5479915"/>
            <a:ext cx="4612532" cy="324255"/>
          </a:xfrm>
          <a:prstGeom prst="rect">
            <a:avLst/>
          </a:prstGeom>
          <a:noFill/>
          <a:ln/>
        </p:spPr>
        <p:txBody>
          <a:bodyPr wrap="square" lIns="97277" tIns="0" rIns="97277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CTA Section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193277" y="1070043"/>
            <a:ext cx="5674468" cy="4863830"/>
          </a:xfrm>
          <a:custGeom>
            <a:avLst/>
            <a:gdLst/>
            <a:ahLst/>
            <a:cxnLst/>
            <a:rect l="l" t="t" r="r" b="b"/>
            <a:pathLst>
              <a:path w="5674468" h="4863830">
                <a:moveTo>
                  <a:pt x="32426" y="0"/>
                </a:moveTo>
                <a:lnTo>
                  <a:pt x="5577191" y="0"/>
                </a:lnTo>
                <a:cubicBezTo>
                  <a:pt x="5630916" y="0"/>
                  <a:pt x="5674468" y="43552"/>
                  <a:pt x="5674468" y="97277"/>
                </a:cubicBezTo>
                <a:lnTo>
                  <a:pt x="5674468" y="4766553"/>
                </a:lnTo>
                <a:cubicBezTo>
                  <a:pt x="5674468" y="4820278"/>
                  <a:pt x="5630916" y="4863830"/>
                  <a:pt x="5577191" y="4863830"/>
                </a:cubicBezTo>
                <a:lnTo>
                  <a:pt x="32426" y="4863830"/>
                </a:lnTo>
                <a:cubicBezTo>
                  <a:pt x="14517" y="4863830"/>
                  <a:pt x="0" y="4849312"/>
                  <a:pt x="0" y="4831404"/>
                </a:cubicBezTo>
                <a:lnTo>
                  <a:pt x="0" y="32426"/>
                </a:lnTo>
                <a:cubicBezTo>
                  <a:pt x="0" y="14517"/>
                  <a:pt x="14517" y="0"/>
                  <a:pt x="32426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638" dist="32426" dir="5400000">
              <a:srgbClr val="000000">
                <a:alpha val="10196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6193277" y="1070043"/>
            <a:ext cx="32426" cy="4863830"/>
          </a:xfrm>
          <a:custGeom>
            <a:avLst/>
            <a:gdLst/>
            <a:ahLst/>
            <a:cxnLst/>
            <a:rect l="l" t="t" r="r" b="b"/>
            <a:pathLst>
              <a:path w="32426" h="4863830">
                <a:moveTo>
                  <a:pt x="32426" y="0"/>
                </a:moveTo>
                <a:lnTo>
                  <a:pt x="32426" y="0"/>
                </a:lnTo>
                <a:lnTo>
                  <a:pt x="32426" y="4863830"/>
                </a:lnTo>
                <a:lnTo>
                  <a:pt x="32426" y="4863830"/>
                </a:lnTo>
                <a:cubicBezTo>
                  <a:pt x="14517" y="4863830"/>
                  <a:pt x="0" y="4849312"/>
                  <a:pt x="0" y="4831404"/>
                </a:cubicBezTo>
                <a:lnTo>
                  <a:pt x="0" y="32426"/>
                </a:lnTo>
                <a:cubicBezTo>
                  <a:pt x="0" y="14517"/>
                  <a:pt x="14517" y="0"/>
                  <a:pt x="32426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40" name="Shape 38"/>
          <p:cNvSpPr/>
          <p:nvPr/>
        </p:nvSpPr>
        <p:spPr>
          <a:xfrm>
            <a:off x="6371617" y="1232170"/>
            <a:ext cx="453957" cy="453957"/>
          </a:xfrm>
          <a:custGeom>
            <a:avLst/>
            <a:gdLst/>
            <a:ahLst/>
            <a:cxnLst/>
            <a:rect l="l" t="t" r="r" b="b"/>
            <a:pathLst>
              <a:path w="453957" h="453957">
                <a:moveTo>
                  <a:pt x="226979" y="0"/>
                </a:moveTo>
                <a:lnTo>
                  <a:pt x="226979" y="0"/>
                </a:lnTo>
                <a:cubicBezTo>
                  <a:pt x="352252" y="0"/>
                  <a:pt x="453957" y="101706"/>
                  <a:pt x="453957" y="226979"/>
                </a:cubicBezTo>
                <a:lnTo>
                  <a:pt x="453957" y="226979"/>
                </a:lnTo>
                <a:cubicBezTo>
                  <a:pt x="453957" y="352252"/>
                  <a:pt x="352252" y="453957"/>
                  <a:pt x="226979" y="453957"/>
                </a:cubicBezTo>
                <a:lnTo>
                  <a:pt x="226979" y="453957"/>
                </a:lnTo>
                <a:cubicBezTo>
                  <a:pt x="101706" y="453957"/>
                  <a:pt x="0" y="352252"/>
                  <a:pt x="0" y="226979"/>
                </a:cubicBezTo>
                <a:lnTo>
                  <a:pt x="0" y="226979"/>
                </a:lnTo>
                <a:cubicBezTo>
                  <a:pt x="0" y="101706"/>
                  <a:pt x="101706" y="0"/>
                  <a:pt x="226979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41" name="Text 39"/>
          <p:cNvSpPr/>
          <p:nvPr/>
        </p:nvSpPr>
        <p:spPr>
          <a:xfrm>
            <a:off x="6331085" y="1232170"/>
            <a:ext cx="535021" cy="453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77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955277" y="1232170"/>
            <a:ext cx="4823298" cy="2269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Build Mid-Fidelity UI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955277" y="1524000"/>
            <a:ext cx="4815191" cy="1945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21" dirty="0">
                <a:solidFill>
                  <a:srgbClr val="4A5568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Transform wireframes into polished design: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371617" y="1848255"/>
            <a:ext cx="5334000" cy="1005191"/>
          </a:xfrm>
          <a:custGeom>
            <a:avLst/>
            <a:gdLst/>
            <a:ahLst/>
            <a:cxnLst/>
            <a:rect l="l" t="t" r="r" b="b"/>
            <a:pathLst>
              <a:path w="5334000" h="1005191">
                <a:moveTo>
                  <a:pt x="64855" y="0"/>
                </a:moveTo>
                <a:lnTo>
                  <a:pt x="5269145" y="0"/>
                </a:lnTo>
                <a:cubicBezTo>
                  <a:pt x="5304963" y="0"/>
                  <a:pt x="5334000" y="29037"/>
                  <a:pt x="5334000" y="64855"/>
                </a:cubicBezTo>
                <a:lnTo>
                  <a:pt x="5334000" y="940337"/>
                </a:lnTo>
                <a:cubicBezTo>
                  <a:pt x="5334000" y="976155"/>
                  <a:pt x="5304963" y="1005191"/>
                  <a:pt x="5269145" y="1005191"/>
                </a:cubicBezTo>
                <a:lnTo>
                  <a:pt x="64855" y="1005191"/>
                </a:lnTo>
                <a:cubicBezTo>
                  <a:pt x="29037" y="1005191"/>
                  <a:pt x="0" y="976155"/>
                  <a:pt x="0" y="940337"/>
                </a:cubicBezTo>
                <a:lnTo>
                  <a:pt x="0" y="64855"/>
                </a:lnTo>
                <a:cubicBezTo>
                  <a:pt x="0" y="29061"/>
                  <a:pt x="29061" y="0"/>
                  <a:pt x="64855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45" name="Shape 43"/>
          <p:cNvSpPr/>
          <p:nvPr/>
        </p:nvSpPr>
        <p:spPr>
          <a:xfrm>
            <a:off x="6477000" y="1977957"/>
            <a:ext cx="145915" cy="129702"/>
          </a:xfrm>
          <a:custGeom>
            <a:avLst/>
            <a:gdLst/>
            <a:ahLst/>
            <a:cxnLst/>
            <a:rect l="l" t="t" r="r" b="b"/>
            <a:pathLst>
              <a:path w="145915" h="129702">
                <a:moveTo>
                  <a:pt x="78404" y="-4788"/>
                </a:moveTo>
                <a:cubicBezTo>
                  <a:pt x="77365" y="-6814"/>
                  <a:pt x="75263" y="-8106"/>
                  <a:pt x="72983" y="-8106"/>
                </a:cubicBezTo>
                <a:cubicBezTo>
                  <a:pt x="70703" y="-8106"/>
                  <a:pt x="68600" y="-6814"/>
                  <a:pt x="67562" y="-4788"/>
                </a:cubicBezTo>
                <a:lnTo>
                  <a:pt x="48917" y="31742"/>
                </a:lnTo>
                <a:lnTo>
                  <a:pt x="8410" y="38176"/>
                </a:lnTo>
                <a:cubicBezTo>
                  <a:pt x="6156" y="38531"/>
                  <a:pt x="4281" y="40127"/>
                  <a:pt x="3572" y="42305"/>
                </a:cubicBezTo>
                <a:cubicBezTo>
                  <a:pt x="2863" y="44484"/>
                  <a:pt x="3445" y="46865"/>
                  <a:pt x="5041" y="48486"/>
                </a:cubicBezTo>
                <a:lnTo>
                  <a:pt x="34021" y="77492"/>
                </a:lnTo>
                <a:lnTo>
                  <a:pt x="27638" y="117999"/>
                </a:lnTo>
                <a:cubicBezTo>
                  <a:pt x="27283" y="120253"/>
                  <a:pt x="28220" y="122533"/>
                  <a:pt x="30070" y="123876"/>
                </a:cubicBezTo>
                <a:cubicBezTo>
                  <a:pt x="31919" y="125218"/>
                  <a:pt x="34351" y="125421"/>
                  <a:pt x="36403" y="124382"/>
                </a:cubicBezTo>
                <a:lnTo>
                  <a:pt x="72983" y="105788"/>
                </a:lnTo>
                <a:lnTo>
                  <a:pt x="109538" y="124382"/>
                </a:lnTo>
                <a:cubicBezTo>
                  <a:pt x="111564" y="125421"/>
                  <a:pt x="114021" y="125218"/>
                  <a:pt x="115871" y="123876"/>
                </a:cubicBezTo>
                <a:cubicBezTo>
                  <a:pt x="117720" y="122533"/>
                  <a:pt x="118657" y="120278"/>
                  <a:pt x="118303" y="117999"/>
                </a:cubicBezTo>
                <a:lnTo>
                  <a:pt x="111893" y="77492"/>
                </a:lnTo>
                <a:lnTo>
                  <a:pt x="140874" y="48486"/>
                </a:lnTo>
                <a:cubicBezTo>
                  <a:pt x="142495" y="46865"/>
                  <a:pt x="143052" y="44484"/>
                  <a:pt x="142343" y="42305"/>
                </a:cubicBezTo>
                <a:cubicBezTo>
                  <a:pt x="141634" y="40127"/>
                  <a:pt x="139784" y="38531"/>
                  <a:pt x="137505" y="38176"/>
                </a:cubicBezTo>
                <a:lnTo>
                  <a:pt x="97023" y="31742"/>
                </a:lnTo>
                <a:lnTo>
                  <a:pt x="78404" y="-4788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46" name="Text 44"/>
          <p:cNvSpPr/>
          <p:nvPr/>
        </p:nvSpPr>
        <p:spPr>
          <a:xfrm>
            <a:off x="6631021" y="1945532"/>
            <a:ext cx="5042170" cy="1945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21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Hero Section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663447" y="2204936"/>
            <a:ext cx="5001638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Add real headline &amp; subheading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663447" y="2399489"/>
            <a:ext cx="5001638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Choose 1-2 brand colors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663447" y="2594043"/>
            <a:ext cx="5001638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Style CTA button (contrast, rounded)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371617" y="2950723"/>
            <a:ext cx="5334000" cy="1005191"/>
          </a:xfrm>
          <a:custGeom>
            <a:avLst/>
            <a:gdLst/>
            <a:ahLst/>
            <a:cxnLst/>
            <a:rect l="l" t="t" r="r" b="b"/>
            <a:pathLst>
              <a:path w="5334000" h="1005191">
                <a:moveTo>
                  <a:pt x="64855" y="0"/>
                </a:moveTo>
                <a:lnTo>
                  <a:pt x="5269145" y="0"/>
                </a:lnTo>
                <a:cubicBezTo>
                  <a:pt x="5304963" y="0"/>
                  <a:pt x="5334000" y="29037"/>
                  <a:pt x="5334000" y="64855"/>
                </a:cubicBezTo>
                <a:lnTo>
                  <a:pt x="5334000" y="940337"/>
                </a:lnTo>
                <a:cubicBezTo>
                  <a:pt x="5334000" y="976155"/>
                  <a:pt x="5304963" y="1005191"/>
                  <a:pt x="5269145" y="1005191"/>
                </a:cubicBezTo>
                <a:lnTo>
                  <a:pt x="64855" y="1005191"/>
                </a:lnTo>
                <a:cubicBezTo>
                  <a:pt x="29037" y="1005191"/>
                  <a:pt x="0" y="976155"/>
                  <a:pt x="0" y="940337"/>
                </a:cubicBezTo>
                <a:lnTo>
                  <a:pt x="0" y="64855"/>
                </a:lnTo>
                <a:cubicBezTo>
                  <a:pt x="0" y="29061"/>
                  <a:pt x="29061" y="0"/>
                  <a:pt x="64855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51" name="Shape 49"/>
          <p:cNvSpPr/>
          <p:nvPr/>
        </p:nvSpPr>
        <p:spPr>
          <a:xfrm>
            <a:off x="6493213" y="3080426"/>
            <a:ext cx="113489" cy="129702"/>
          </a:xfrm>
          <a:custGeom>
            <a:avLst/>
            <a:gdLst/>
            <a:ahLst/>
            <a:cxnLst/>
            <a:rect l="l" t="t" r="r" b="b"/>
            <a:pathLst>
              <a:path w="113489" h="129702">
                <a:moveTo>
                  <a:pt x="97277" y="24319"/>
                </a:moveTo>
                <a:lnTo>
                  <a:pt x="64851" y="24319"/>
                </a:lnTo>
                <a:lnTo>
                  <a:pt x="64851" y="56745"/>
                </a:lnTo>
                <a:lnTo>
                  <a:pt x="97277" y="56745"/>
                </a:lnTo>
                <a:lnTo>
                  <a:pt x="97277" y="24319"/>
                </a:lnTo>
                <a:close/>
                <a:moveTo>
                  <a:pt x="113489" y="56745"/>
                </a:moveTo>
                <a:lnTo>
                  <a:pt x="113489" y="105383"/>
                </a:lnTo>
                <a:cubicBezTo>
                  <a:pt x="113489" y="114325"/>
                  <a:pt x="106219" y="121596"/>
                  <a:pt x="97277" y="121596"/>
                </a:cubicBezTo>
                <a:lnTo>
                  <a:pt x="16213" y="121596"/>
                </a:lnTo>
                <a:cubicBezTo>
                  <a:pt x="7270" y="121596"/>
                  <a:pt x="0" y="114325"/>
                  <a:pt x="0" y="105383"/>
                </a:cubicBezTo>
                <a:lnTo>
                  <a:pt x="0" y="24319"/>
                </a:lnTo>
                <a:cubicBezTo>
                  <a:pt x="0" y="15377"/>
                  <a:pt x="7270" y="8106"/>
                  <a:pt x="16213" y="8106"/>
                </a:cubicBezTo>
                <a:lnTo>
                  <a:pt x="97277" y="8106"/>
                </a:lnTo>
                <a:cubicBezTo>
                  <a:pt x="106219" y="8106"/>
                  <a:pt x="113489" y="15377"/>
                  <a:pt x="113489" y="24319"/>
                </a:cubicBezTo>
                <a:lnTo>
                  <a:pt x="113489" y="56745"/>
                </a:lnTo>
                <a:close/>
                <a:moveTo>
                  <a:pt x="16213" y="72957"/>
                </a:moveTo>
                <a:lnTo>
                  <a:pt x="16213" y="105383"/>
                </a:lnTo>
                <a:lnTo>
                  <a:pt x="48638" y="105383"/>
                </a:lnTo>
                <a:lnTo>
                  <a:pt x="48638" y="72957"/>
                </a:lnTo>
                <a:lnTo>
                  <a:pt x="16213" y="72957"/>
                </a:lnTo>
                <a:close/>
                <a:moveTo>
                  <a:pt x="48638" y="56745"/>
                </a:moveTo>
                <a:lnTo>
                  <a:pt x="48638" y="24319"/>
                </a:lnTo>
                <a:lnTo>
                  <a:pt x="16213" y="24319"/>
                </a:lnTo>
                <a:lnTo>
                  <a:pt x="16213" y="56745"/>
                </a:lnTo>
                <a:lnTo>
                  <a:pt x="48638" y="56745"/>
                </a:lnTo>
                <a:close/>
                <a:moveTo>
                  <a:pt x="64851" y="72957"/>
                </a:moveTo>
                <a:lnTo>
                  <a:pt x="64851" y="105383"/>
                </a:lnTo>
                <a:lnTo>
                  <a:pt x="97277" y="105383"/>
                </a:lnTo>
                <a:lnTo>
                  <a:pt x="97277" y="72957"/>
                </a:lnTo>
                <a:lnTo>
                  <a:pt x="64851" y="72957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52" name="Text 50"/>
          <p:cNvSpPr/>
          <p:nvPr/>
        </p:nvSpPr>
        <p:spPr>
          <a:xfrm>
            <a:off x="6631021" y="3048000"/>
            <a:ext cx="5042170" cy="1945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21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Features Section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663447" y="3307404"/>
            <a:ext cx="5001638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Three columns with icons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663447" y="3501957"/>
            <a:ext cx="5001638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Consistent spacing &amp; alignment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663447" y="3696511"/>
            <a:ext cx="5001638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Title + short description each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6371617" y="4053191"/>
            <a:ext cx="5334000" cy="810638"/>
          </a:xfrm>
          <a:custGeom>
            <a:avLst/>
            <a:gdLst/>
            <a:ahLst/>
            <a:cxnLst/>
            <a:rect l="l" t="t" r="r" b="b"/>
            <a:pathLst>
              <a:path w="5334000" h="810638">
                <a:moveTo>
                  <a:pt x="64851" y="0"/>
                </a:moveTo>
                <a:lnTo>
                  <a:pt x="5269149" y="0"/>
                </a:lnTo>
                <a:cubicBezTo>
                  <a:pt x="5304965" y="0"/>
                  <a:pt x="5334000" y="29035"/>
                  <a:pt x="5334000" y="64851"/>
                </a:cubicBezTo>
                <a:lnTo>
                  <a:pt x="5334000" y="745787"/>
                </a:lnTo>
                <a:cubicBezTo>
                  <a:pt x="5334000" y="781603"/>
                  <a:pt x="5304965" y="810638"/>
                  <a:pt x="5269149" y="810638"/>
                </a:cubicBezTo>
                <a:lnTo>
                  <a:pt x="64851" y="810638"/>
                </a:lnTo>
                <a:cubicBezTo>
                  <a:pt x="29035" y="810638"/>
                  <a:pt x="0" y="781603"/>
                  <a:pt x="0" y="745787"/>
                </a:cubicBezTo>
                <a:lnTo>
                  <a:pt x="0" y="64851"/>
                </a:lnTo>
                <a:cubicBezTo>
                  <a:pt x="0" y="29035"/>
                  <a:pt x="29035" y="0"/>
                  <a:pt x="64851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57" name="Shape 55"/>
          <p:cNvSpPr/>
          <p:nvPr/>
        </p:nvSpPr>
        <p:spPr>
          <a:xfrm>
            <a:off x="6493213" y="4182894"/>
            <a:ext cx="113489" cy="129702"/>
          </a:xfrm>
          <a:custGeom>
            <a:avLst/>
            <a:gdLst/>
            <a:ahLst/>
            <a:cxnLst/>
            <a:rect l="l" t="t" r="r" b="b"/>
            <a:pathLst>
              <a:path w="113489" h="129702">
                <a:moveTo>
                  <a:pt x="0" y="54718"/>
                </a:moveTo>
                <a:cubicBezTo>
                  <a:pt x="0" y="37923"/>
                  <a:pt x="13604" y="24319"/>
                  <a:pt x="30399" y="24319"/>
                </a:cubicBezTo>
                <a:lnTo>
                  <a:pt x="32426" y="24319"/>
                </a:lnTo>
                <a:cubicBezTo>
                  <a:pt x="36909" y="24319"/>
                  <a:pt x="40532" y="27942"/>
                  <a:pt x="40532" y="32426"/>
                </a:cubicBezTo>
                <a:cubicBezTo>
                  <a:pt x="40532" y="36909"/>
                  <a:pt x="36909" y="40532"/>
                  <a:pt x="32426" y="40532"/>
                </a:cubicBezTo>
                <a:lnTo>
                  <a:pt x="30399" y="40532"/>
                </a:lnTo>
                <a:cubicBezTo>
                  <a:pt x="22571" y="40532"/>
                  <a:pt x="16213" y="46890"/>
                  <a:pt x="16213" y="54718"/>
                </a:cubicBezTo>
                <a:lnTo>
                  <a:pt x="16213" y="56745"/>
                </a:lnTo>
                <a:lnTo>
                  <a:pt x="32426" y="56745"/>
                </a:lnTo>
                <a:cubicBezTo>
                  <a:pt x="41368" y="56745"/>
                  <a:pt x="48638" y="64015"/>
                  <a:pt x="48638" y="72957"/>
                </a:cubicBezTo>
                <a:lnTo>
                  <a:pt x="48638" y="89170"/>
                </a:lnTo>
                <a:cubicBezTo>
                  <a:pt x="48638" y="98113"/>
                  <a:pt x="41368" y="105383"/>
                  <a:pt x="32426" y="105383"/>
                </a:cubicBezTo>
                <a:lnTo>
                  <a:pt x="16213" y="105383"/>
                </a:lnTo>
                <a:cubicBezTo>
                  <a:pt x="7270" y="105383"/>
                  <a:pt x="0" y="98113"/>
                  <a:pt x="0" y="89170"/>
                </a:cubicBezTo>
                <a:lnTo>
                  <a:pt x="0" y="54718"/>
                </a:lnTo>
                <a:close/>
                <a:moveTo>
                  <a:pt x="64851" y="54718"/>
                </a:moveTo>
                <a:cubicBezTo>
                  <a:pt x="64851" y="37923"/>
                  <a:pt x="78455" y="24319"/>
                  <a:pt x="95250" y="24319"/>
                </a:cubicBezTo>
                <a:lnTo>
                  <a:pt x="97277" y="24319"/>
                </a:lnTo>
                <a:cubicBezTo>
                  <a:pt x="101760" y="24319"/>
                  <a:pt x="105383" y="27942"/>
                  <a:pt x="105383" y="32426"/>
                </a:cubicBezTo>
                <a:cubicBezTo>
                  <a:pt x="105383" y="36909"/>
                  <a:pt x="101760" y="40532"/>
                  <a:pt x="97277" y="40532"/>
                </a:cubicBezTo>
                <a:lnTo>
                  <a:pt x="95250" y="40532"/>
                </a:lnTo>
                <a:cubicBezTo>
                  <a:pt x="87422" y="40532"/>
                  <a:pt x="81064" y="46890"/>
                  <a:pt x="81064" y="54718"/>
                </a:cubicBezTo>
                <a:lnTo>
                  <a:pt x="81064" y="56745"/>
                </a:lnTo>
                <a:lnTo>
                  <a:pt x="97277" y="56745"/>
                </a:lnTo>
                <a:cubicBezTo>
                  <a:pt x="106219" y="56745"/>
                  <a:pt x="113489" y="64015"/>
                  <a:pt x="113489" y="72957"/>
                </a:cubicBezTo>
                <a:lnTo>
                  <a:pt x="113489" y="89170"/>
                </a:lnTo>
                <a:cubicBezTo>
                  <a:pt x="113489" y="98113"/>
                  <a:pt x="106219" y="105383"/>
                  <a:pt x="97277" y="105383"/>
                </a:cubicBezTo>
                <a:lnTo>
                  <a:pt x="81064" y="105383"/>
                </a:lnTo>
                <a:cubicBezTo>
                  <a:pt x="72121" y="105383"/>
                  <a:pt x="64851" y="98113"/>
                  <a:pt x="64851" y="89170"/>
                </a:cubicBezTo>
                <a:lnTo>
                  <a:pt x="64851" y="54718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58" name="Text 56"/>
          <p:cNvSpPr/>
          <p:nvPr/>
        </p:nvSpPr>
        <p:spPr>
          <a:xfrm>
            <a:off x="6631021" y="4150468"/>
            <a:ext cx="5042170" cy="1945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21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Testimonials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6663447" y="4409872"/>
            <a:ext cx="5001638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Card layout with quote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6663447" y="4604426"/>
            <a:ext cx="5001638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Name and role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6371617" y="4961106"/>
            <a:ext cx="5334000" cy="810638"/>
          </a:xfrm>
          <a:custGeom>
            <a:avLst/>
            <a:gdLst/>
            <a:ahLst/>
            <a:cxnLst/>
            <a:rect l="l" t="t" r="r" b="b"/>
            <a:pathLst>
              <a:path w="5334000" h="810638">
                <a:moveTo>
                  <a:pt x="64851" y="0"/>
                </a:moveTo>
                <a:lnTo>
                  <a:pt x="5269149" y="0"/>
                </a:lnTo>
                <a:cubicBezTo>
                  <a:pt x="5304965" y="0"/>
                  <a:pt x="5334000" y="29035"/>
                  <a:pt x="5334000" y="64851"/>
                </a:cubicBezTo>
                <a:lnTo>
                  <a:pt x="5334000" y="745787"/>
                </a:lnTo>
                <a:cubicBezTo>
                  <a:pt x="5334000" y="781603"/>
                  <a:pt x="5304965" y="810638"/>
                  <a:pt x="5269149" y="810638"/>
                </a:cubicBezTo>
                <a:lnTo>
                  <a:pt x="64851" y="810638"/>
                </a:lnTo>
                <a:cubicBezTo>
                  <a:pt x="29035" y="810638"/>
                  <a:pt x="0" y="781603"/>
                  <a:pt x="0" y="745787"/>
                </a:cubicBezTo>
                <a:lnTo>
                  <a:pt x="0" y="64851"/>
                </a:lnTo>
                <a:cubicBezTo>
                  <a:pt x="0" y="29035"/>
                  <a:pt x="29035" y="0"/>
                  <a:pt x="64851" y="0"/>
                </a:cubicBezTo>
                <a:close/>
              </a:path>
            </a:pathLst>
          </a:custGeom>
          <a:solidFill>
            <a:srgbClr val="F8F5F2"/>
          </a:solidFill>
          <a:ln/>
        </p:spPr>
      </p:sp>
      <p:sp>
        <p:nvSpPr>
          <p:cNvPr id="62" name="Shape 60"/>
          <p:cNvSpPr/>
          <p:nvPr/>
        </p:nvSpPr>
        <p:spPr>
          <a:xfrm>
            <a:off x="6485106" y="5090809"/>
            <a:ext cx="129702" cy="129702"/>
          </a:xfrm>
          <a:custGeom>
            <a:avLst/>
            <a:gdLst/>
            <a:ahLst/>
            <a:cxnLst/>
            <a:rect l="l" t="t" r="r" b="b"/>
            <a:pathLst>
              <a:path w="129702" h="129702">
                <a:moveTo>
                  <a:pt x="116833" y="4788"/>
                </a:moveTo>
                <a:cubicBezTo>
                  <a:pt x="119746" y="6080"/>
                  <a:pt x="121596" y="8968"/>
                  <a:pt x="121596" y="12160"/>
                </a:cubicBezTo>
                <a:lnTo>
                  <a:pt x="121596" y="117543"/>
                </a:lnTo>
                <a:cubicBezTo>
                  <a:pt x="121596" y="120734"/>
                  <a:pt x="119746" y="123622"/>
                  <a:pt x="116833" y="124914"/>
                </a:cubicBezTo>
                <a:cubicBezTo>
                  <a:pt x="113920" y="126206"/>
                  <a:pt x="110551" y="125725"/>
                  <a:pt x="108144" y="123622"/>
                </a:cubicBezTo>
                <a:lnTo>
                  <a:pt x="96339" y="113312"/>
                </a:lnTo>
                <a:cubicBezTo>
                  <a:pt x="85294" y="103660"/>
                  <a:pt x="71336" y="98037"/>
                  <a:pt x="56719" y="97353"/>
                </a:cubicBezTo>
                <a:lnTo>
                  <a:pt x="56719" y="121596"/>
                </a:lnTo>
                <a:cubicBezTo>
                  <a:pt x="56719" y="126080"/>
                  <a:pt x="53097" y="129702"/>
                  <a:pt x="48613" y="129702"/>
                </a:cubicBezTo>
                <a:lnTo>
                  <a:pt x="40507" y="129702"/>
                </a:lnTo>
                <a:cubicBezTo>
                  <a:pt x="36023" y="129702"/>
                  <a:pt x="32400" y="126080"/>
                  <a:pt x="32400" y="121596"/>
                </a:cubicBezTo>
                <a:lnTo>
                  <a:pt x="32400" y="97277"/>
                </a:lnTo>
                <a:cubicBezTo>
                  <a:pt x="14515" y="97277"/>
                  <a:pt x="0" y="82761"/>
                  <a:pt x="0" y="64851"/>
                </a:cubicBezTo>
                <a:cubicBezTo>
                  <a:pt x="0" y="46941"/>
                  <a:pt x="14515" y="32426"/>
                  <a:pt x="32426" y="32426"/>
                </a:cubicBezTo>
                <a:lnTo>
                  <a:pt x="53831" y="32426"/>
                </a:lnTo>
                <a:cubicBezTo>
                  <a:pt x="69487" y="32375"/>
                  <a:pt x="84585" y="26675"/>
                  <a:pt x="96365" y="16390"/>
                </a:cubicBezTo>
                <a:lnTo>
                  <a:pt x="108170" y="6080"/>
                </a:lnTo>
                <a:cubicBezTo>
                  <a:pt x="110551" y="3977"/>
                  <a:pt x="113971" y="3496"/>
                  <a:pt x="116859" y="4788"/>
                </a:cubicBezTo>
                <a:close/>
                <a:moveTo>
                  <a:pt x="56745" y="81064"/>
                </a:moveTo>
                <a:lnTo>
                  <a:pt x="56745" y="81114"/>
                </a:lnTo>
                <a:cubicBezTo>
                  <a:pt x="74553" y="81798"/>
                  <a:pt x="91653" y="88334"/>
                  <a:pt x="105383" y="99709"/>
                </a:cubicBezTo>
                <a:lnTo>
                  <a:pt x="105383" y="29968"/>
                </a:lnTo>
                <a:cubicBezTo>
                  <a:pt x="91653" y="41343"/>
                  <a:pt x="74553" y="47878"/>
                  <a:pt x="56745" y="48562"/>
                </a:cubicBezTo>
                <a:lnTo>
                  <a:pt x="56745" y="81064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63" name="Text 61"/>
          <p:cNvSpPr/>
          <p:nvPr/>
        </p:nvSpPr>
        <p:spPr>
          <a:xfrm>
            <a:off x="6631021" y="5058383"/>
            <a:ext cx="5042170" cy="1945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21" b="1" dirty="0">
                <a:solidFill>
                  <a:srgbClr val="2D374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CTA + Footer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6663447" y="5317787"/>
            <a:ext cx="5001638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Strong, repeated CTA button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6663447" y="5512340"/>
            <a:ext cx="5001638" cy="16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94" dirty="0">
                <a:solidFill>
                  <a:srgbClr val="4A556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Simple footer with links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324255" y="6193277"/>
            <a:ext cx="5706894" cy="470170"/>
          </a:xfrm>
          <a:custGeom>
            <a:avLst/>
            <a:gdLst/>
            <a:ahLst/>
            <a:cxnLst/>
            <a:rect l="l" t="t" r="r" b="b"/>
            <a:pathLst>
              <a:path w="5706894" h="470170">
                <a:moveTo>
                  <a:pt x="97278" y="0"/>
                </a:moveTo>
                <a:lnTo>
                  <a:pt x="5609615" y="0"/>
                </a:lnTo>
                <a:cubicBezTo>
                  <a:pt x="5663341" y="0"/>
                  <a:pt x="5706894" y="43553"/>
                  <a:pt x="5706894" y="97278"/>
                </a:cubicBezTo>
                <a:lnTo>
                  <a:pt x="5706894" y="372892"/>
                </a:lnTo>
                <a:cubicBezTo>
                  <a:pt x="5706894" y="426617"/>
                  <a:pt x="5663341" y="470170"/>
                  <a:pt x="5609615" y="470170"/>
                </a:cubicBezTo>
                <a:lnTo>
                  <a:pt x="97278" y="470170"/>
                </a:lnTo>
                <a:cubicBezTo>
                  <a:pt x="43589" y="470170"/>
                  <a:pt x="0" y="426581"/>
                  <a:pt x="0" y="372892"/>
                </a:cubicBezTo>
                <a:lnTo>
                  <a:pt x="0" y="97278"/>
                </a:lnTo>
                <a:cubicBezTo>
                  <a:pt x="0" y="43589"/>
                  <a:pt x="43589" y="0"/>
                  <a:pt x="97278" y="0"/>
                </a:cubicBezTo>
                <a:close/>
              </a:path>
            </a:pathLst>
          </a:custGeom>
          <a:solidFill>
            <a:srgbClr val="4A5568"/>
          </a:solidFill>
          <a:ln/>
        </p:spPr>
      </p:sp>
      <p:sp>
        <p:nvSpPr>
          <p:cNvPr id="67" name="Shape 65"/>
          <p:cNvSpPr/>
          <p:nvPr/>
        </p:nvSpPr>
        <p:spPr>
          <a:xfrm>
            <a:off x="478277" y="6355404"/>
            <a:ext cx="113489" cy="129702"/>
          </a:xfrm>
          <a:custGeom>
            <a:avLst/>
            <a:gdLst/>
            <a:ahLst/>
            <a:cxnLst/>
            <a:rect l="l" t="t" r="r" b="b"/>
            <a:pathLst>
              <a:path w="113489" h="129702">
                <a:moveTo>
                  <a:pt x="61127" y="-3293"/>
                </a:moveTo>
                <a:cubicBezTo>
                  <a:pt x="58239" y="-3876"/>
                  <a:pt x="55275" y="-3876"/>
                  <a:pt x="52388" y="-3293"/>
                </a:cubicBezTo>
                <a:lnTo>
                  <a:pt x="4889" y="6206"/>
                </a:lnTo>
                <a:cubicBezTo>
                  <a:pt x="2052" y="6764"/>
                  <a:pt x="0" y="9272"/>
                  <a:pt x="0" y="12160"/>
                </a:cubicBezTo>
                <a:cubicBezTo>
                  <a:pt x="0" y="14769"/>
                  <a:pt x="1647" y="17049"/>
                  <a:pt x="4053" y="17885"/>
                </a:cubicBezTo>
                <a:lnTo>
                  <a:pt x="4053" y="36479"/>
                </a:lnTo>
                <a:lnTo>
                  <a:pt x="76" y="56390"/>
                </a:lnTo>
                <a:cubicBezTo>
                  <a:pt x="25" y="56618"/>
                  <a:pt x="0" y="56871"/>
                  <a:pt x="0" y="57125"/>
                </a:cubicBezTo>
                <a:cubicBezTo>
                  <a:pt x="0" y="59151"/>
                  <a:pt x="1647" y="60823"/>
                  <a:pt x="3699" y="60823"/>
                </a:cubicBezTo>
                <a:lnTo>
                  <a:pt x="12540" y="60823"/>
                </a:lnTo>
                <a:cubicBezTo>
                  <a:pt x="14566" y="60823"/>
                  <a:pt x="16238" y="59177"/>
                  <a:pt x="16238" y="57125"/>
                </a:cubicBezTo>
                <a:cubicBezTo>
                  <a:pt x="16238" y="56871"/>
                  <a:pt x="16213" y="56643"/>
                  <a:pt x="16162" y="56390"/>
                </a:cubicBezTo>
                <a:lnTo>
                  <a:pt x="12160" y="36479"/>
                </a:lnTo>
                <a:lnTo>
                  <a:pt x="12160" y="19582"/>
                </a:lnTo>
                <a:lnTo>
                  <a:pt x="24319" y="22014"/>
                </a:lnTo>
                <a:lnTo>
                  <a:pt x="24319" y="36479"/>
                </a:lnTo>
                <a:cubicBezTo>
                  <a:pt x="24319" y="54389"/>
                  <a:pt x="38835" y="68904"/>
                  <a:pt x="56745" y="68904"/>
                </a:cubicBezTo>
                <a:cubicBezTo>
                  <a:pt x="74655" y="68904"/>
                  <a:pt x="89170" y="54389"/>
                  <a:pt x="89170" y="36479"/>
                </a:cubicBezTo>
                <a:lnTo>
                  <a:pt x="89170" y="22014"/>
                </a:lnTo>
                <a:lnTo>
                  <a:pt x="108600" y="18138"/>
                </a:lnTo>
                <a:cubicBezTo>
                  <a:pt x="111437" y="17555"/>
                  <a:pt x="113489" y="15047"/>
                  <a:pt x="113489" y="12160"/>
                </a:cubicBezTo>
                <a:cubicBezTo>
                  <a:pt x="113489" y="9272"/>
                  <a:pt x="111437" y="6764"/>
                  <a:pt x="108600" y="6206"/>
                </a:cubicBezTo>
                <a:lnTo>
                  <a:pt x="61127" y="-3293"/>
                </a:lnTo>
                <a:close/>
                <a:moveTo>
                  <a:pt x="56745" y="56745"/>
                </a:moveTo>
                <a:cubicBezTo>
                  <a:pt x="45548" y="56745"/>
                  <a:pt x="36479" y="47676"/>
                  <a:pt x="36479" y="36479"/>
                </a:cubicBezTo>
                <a:lnTo>
                  <a:pt x="77011" y="36479"/>
                </a:lnTo>
                <a:cubicBezTo>
                  <a:pt x="77011" y="47676"/>
                  <a:pt x="67942" y="56745"/>
                  <a:pt x="56745" y="56745"/>
                </a:cubicBezTo>
                <a:close/>
                <a:moveTo>
                  <a:pt x="30424" y="81089"/>
                </a:moveTo>
                <a:cubicBezTo>
                  <a:pt x="14870" y="88233"/>
                  <a:pt x="4053" y="103939"/>
                  <a:pt x="4053" y="122178"/>
                </a:cubicBezTo>
                <a:cubicBezTo>
                  <a:pt x="4053" y="126333"/>
                  <a:pt x="7422" y="129702"/>
                  <a:pt x="11577" y="129702"/>
                </a:cubicBezTo>
                <a:lnTo>
                  <a:pt x="50665" y="129702"/>
                </a:lnTo>
                <a:lnTo>
                  <a:pt x="50665" y="92717"/>
                </a:lnTo>
                <a:lnTo>
                  <a:pt x="36124" y="81824"/>
                </a:lnTo>
                <a:cubicBezTo>
                  <a:pt x="34477" y="80583"/>
                  <a:pt x="32274" y="80253"/>
                  <a:pt x="30399" y="81114"/>
                </a:cubicBezTo>
                <a:close/>
                <a:moveTo>
                  <a:pt x="62824" y="129702"/>
                </a:moveTo>
                <a:lnTo>
                  <a:pt x="101912" y="129702"/>
                </a:lnTo>
                <a:cubicBezTo>
                  <a:pt x="106067" y="129702"/>
                  <a:pt x="109436" y="126333"/>
                  <a:pt x="109436" y="122178"/>
                </a:cubicBezTo>
                <a:cubicBezTo>
                  <a:pt x="109436" y="103939"/>
                  <a:pt x="98619" y="88233"/>
                  <a:pt x="83065" y="81114"/>
                </a:cubicBezTo>
                <a:cubicBezTo>
                  <a:pt x="81190" y="80253"/>
                  <a:pt x="78987" y="80583"/>
                  <a:pt x="77340" y="81824"/>
                </a:cubicBezTo>
                <a:lnTo>
                  <a:pt x="62799" y="92717"/>
                </a:lnTo>
                <a:lnTo>
                  <a:pt x="62799" y="129702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68" name="Text 66"/>
          <p:cNvSpPr/>
          <p:nvPr/>
        </p:nvSpPr>
        <p:spPr>
          <a:xfrm>
            <a:off x="657479" y="6322979"/>
            <a:ext cx="5308818" cy="2107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21" b="1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Beginners:</a:t>
            </a:r>
            <a:pPr>
              <a:lnSpc>
                <a:spcPct val="130000"/>
              </a:lnSpc>
            </a:pPr>
            <a:r>
              <a:rPr lang="en-US" sz="1021" dirty="0">
                <a:solidFill>
                  <a:srgbClr val="F7FAFC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Follow step-by-step. Use provided style guide. Focus on completing each section.</a:t>
            </a:r>
            <a:endParaRPr lang="en-US" sz="1600" dirty="0"/>
          </a:p>
        </p:txBody>
      </p:sp>
      <p:sp>
        <p:nvSpPr>
          <p:cNvPr id="69" name="Shape 67"/>
          <p:cNvSpPr/>
          <p:nvPr/>
        </p:nvSpPr>
        <p:spPr>
          <a:xfrm>
            <a:off x="6160851" y="6193277"/>
            <a:ext cx="5706894" cy="470170"/>
          </a:xfrm>
          <a:custGeom>
            <a:avLst/>
            <a:gdLst/>
            <a:ahLst/>
            <a:cxnLst/>
            <a:rect l="l" t="t" r="r" b="b"/>
            <a:pathLst>
              <a:path w="5706894" h="470170">
                <a:moveTo>
                  <a:pt x="97278" y="0"/>
                </a:moveTo>
                <a:lnTo>
                  <a:pt x="5609615" y="0"/>
                </a:lnTo>
                <a:cubicBezTo>
                  <a:pt x="5663341" y="0"/>
                  <a:pt x="5706894" y="43553"/>
                  <a:pt x="5706894" y="97278"/>
                </a:cubicBezTo>
                <a:lnTo>
                  <a:pt x="5706894" y="372892"/>
                </a:lnTo>
                <a:cubicBezTo>
                  <a:pt x="5706894" y="426617"/>
                  <a:pt x="5663341" y="470170"/>
                  <a:pt x="5609615" y="470170"/>
                </a:cubicBezTo>
                <a:lnTo>
                  <a:pt x="97278" y="470170"/>
                </a:lnTo>
                <a:cubicBezTo>
                  <a:pt x="43589" y="470170"/>
                  <a:pt x="0" y="426581"/>
                  <a:pt x="0" y="372892"/>
                </a:cubicBezTo>
                <a:lnTo>
                  <a:pt x="0" y="97278"/>
                </a:lnTo>
                <a:cubicBezTo>
                  <a:pt x="0" y="43589"/>
                  <a:pt x="43589" y="0"/>
                  <a:pt x="97278" y="0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70" name="Shape 68"/>
          <p:cNvSpPr/>
          <p:nvPr/>
        </p:nvSpPr>
        <p:spPr>
          <a:xfrm>
            <a:off x="6306766" y="6355404"/>
            <a:ext cx="129702" cy="129702"/>
          </a:xfrm>
          <a:custGeom>
            <a:avLst/>
            <a:gdLst/>
            <a:ahLst/>
            <a:cxnLst/>
            <a:rect l="l" t="t" r="r" b="b"/>
            <a:pathLst>
              <a:path w="129702" h="129702">
                <a:moveTo>
                  <a:pt x="32426" y="81064"/>
                </a:moveTo>
                <a:lnTo>
                  <a:pt x="6206" y="81064"/>
                </a:lnTo>
                <a:cubicBezTo>
                  <a:pt x="-101" y="81064"/>
                  <a:pt x="-3977" y="74199"/>
                  <a:pt x="-735" y="68778"/>
                </a:cubicBezTo>
                <a:lnTo>
                  <a:pt x="12666" y="46434"/>
                </a:lnTo>
                <a:cubicBezTo>
                  <a:pt x="14870" y="42761"/>
                  <a:pt x="18822" y="40532"/>
                  <a:pt x="23103" y="40532"/>
                </a:cubicBezTo>
                <a:lnTo>
                  <a:pt x="47169" y="40532"/>
                </a:lnTo>
                <a:cubicBezTo>
                  <a:pt x="66447" y="7878"/>
                  <a:pt x="95199" y="6232"/>
                  <a:pt x="114427" y="9044"/>
                </a:cubicBezTo>
                <a:cubicBezTo>
                  <a:pt x="117669" y="9525"/>
                  <a:pt x="120202" y="12058"/>
                  <a:pt x="120658" y="15275"/>
                </a:cubicBezTo>
                <a:cubicBezTo>
                  <a:pt x="123470" y="34503"/>
                  <a:pt x="121824" y="63255"/>
                  <a:pt x="89170" y="82533"/>
                </a:cubicBezTo>
                <a:lnTo>
                  <a:pt x="89170" y="106599"/>
                </a:lnTo>
                <a:cubicBezTo>
                  <a:pt x="89170" y="110880"/>
                  <a:pt x="86941" y="114832"/>
                  <a:pt x="83268" y="117036"/>
                </a:cubicBezTo>
                <a:lnTo>
                  <a:pt x="60925" y="130437"/>
                </a:lnTo>
                <a:cubicBezTo>
                  <a:pt x="55529" y="133679"/>
                  <a:pt x="48638" y="129778"/>
                  <a:pt x="48638" y="123496"/>
                </a:cubicBezTo>
                <a:lnTo>
                  <a:pt x="48638" y="97277"/>
                </a:lnTo>
                <a:cubicBezTo>
                  <a:pt x="48638" y="88334"/>
                  <a:pt x="41368" y="81064"/>
                  <a:pt x="32426" y="81064"/>
                </a:cubicBezTo>
                <a:lnTo>
                  <a:pt x="32400" y="81064"/>
                </a:lnTo>
                <a:close/>
                <a:moveTo>
                  <a:pt x="101330" y="40532"/>
                </a:moveTo>
                <a:cubicBezTo>
                  <a:pt x="101330" y="33821"/>
                  <a:pt x="95881" y="28372"/>
                  <a:pt x="89170" y="28372"/>
                </a:cubicBezTo>
                <a:cubicBezTo>
                  <a:pt x="82459" y="28372"/>
                  <a:pt x="77011" y="33821"/>
                  <a:pt x="77011" y="40532"/>
                </a:cubicBezTo>
                <a:cubicBezTo>
                  <a:pt x="77011" y="47243"/>
                  <a:pt x="82459" y="52691"/>
                  <a:pt x="89170" y="52691"/>
                </a:cubicBezTo>
                <a:cubicBezTo>
                  <a:pt x="95881" y="52691"/>
                  <a:pt x="101330" y="47243"/>
                  <a:pt x="101330" y="4053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1" name="Text 69"/>
          <p:cNvSpPr/>
          <p:nvPr/>
        </p:nvSpPr>
        <p:spPr>
          <a:xfrm>
            <a:off x="6494075" y="6322979"/>
            <a:ext cx="5308818" cy="2107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21" b="1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Advanced:</a:t>
            </a:r>
            <a:pPr>
              <a:lnSpc>
                <a:spcPct val="130000"/>
              </a:lnSpc>
            </a:pPr>
            <a:r>
              <a:rPr lang="en-US" sz="1021" dirty="0">
                <a:solidFill>
                  <a:srgbClr val="F7FAFC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Use auto layout, create reusable components, experiment with refined spacing.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4A5568"/>
              </a:gs>
              <a:gs pos="50000">
                <a:srgbClr val="4A5568"/>
              </a:gs>
              <a:gs pos="100000">
                <a:srgbClr val="ED8936"/>
              </a:gs>
            </a:gsLst>
            <a:lin ang="2700000" scaled="1"/>
          </a:gradFill>
          <a:ln/>
        </p:spPr>
      </p:sp>
      <p:sp>
        <p:nvSpPr>
          <p:cNvPr id="3" name="Text 1"/>
          <p:cNvSpPr/>
          <p:nvPr/>
        </p:nvSpPr>
        <p:spPr>
          <a:xfrm>
            <a:off x="3022997" y="1319213"/>
            <a:ext cx="614362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4500" b="1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You're Ready to Design!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0" y="2338388"/>
            <a:ext cx="1219200" cy="0"/>
          </a:xfrm>
          <a:custGeom>
            <a:avLst/>
            <a:gdLst/>
            <a:ahLst/>
            <a:cxnLst/>
            <a:rect l="l" t="t" r="r" b="b"/>
            <a:pathLst>
              <a:path w="1219200" h="0">
                <a:moveTo>
                  <a:pt x="0" y="0"/>
                </a:moveTo>
                <a:lnTo>
                  <a:pt x="1219200" y="0"/>
                </a:lnTo>
                <a:lnTo>
                  <a:pt x="121920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2719388"/>
            <a:ext cx="2638425" cy="2019300"/>
          </a:xfrm>
          <a:custGeom>
            <a:avLst/>
            <a:gdLst/>
            <a:ahLst/>
            <a:cxnLst/>
            <a:rect l="l" t="t" r="r" b="b"/>
            <a:pathLst>
              <a:path w="2638425" h="2019300">
                <a:moveTo>
                  <a:pt x="114292" y="0"/>
                </a:moveTo>
                <a:lnTo>
                  <a:pt x="2524133" y="0"/>
                </a:lnTo>
                <a:cubicBezTo>
                  <a:pt x="2587255" y="0"/>
                  <a:pt x="2638425" y="51170"/>
                  <a:pt x="2638425" y="114292"/>
                </a:cubicBezTo>
                <a:lnTo>
                  <a:pt x="2638425" y="1905008"/>
                </a:lnTo>
                <a:cubicBezTo>
                  <a:pt x="2638425" y="1968130"/>
                  <a:pt x="2587255" y="2019300"/>
                  <a:pt x="2524133" y="2019300"/>
                </a:cubicBezTo>
                <a:lnTo>
                  <a:pt x="114292" y="2019300"/>
                </a:lnTo>
                <a:cubicBezTo>
                  <a:pt x="51170" y="2019300"/>
                  <a:pt x="0" y="1968130"/>
                  <a:pt x="0" y="1905008"/>
                </a:cubicBezTo>
                <a:lnTo>
                  <a:pt x="0" y="114292"/>
                </a:lnTo>
                <a:cubicBezTo>
                  <a:pt x="0" y="51213"/>
                  <a:pt x="51213" y="0"/>
                  <a:pt x="114292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2978051" y="2947988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155711" y="3483"/>
                </a:moveTo>
                <a:cubicBezTo>
                  <a:pt x="165690" y="-1139"/>
                  <a:pt x="177210" y="-1139"/>
                  <a:pt x="187189" y="3483"/>
                </a:cubicBezTo>
                <a:lnTo>
                  <a:pt x="333591" y="71125"/>
                </a:lnTo>
                <a:cubicBezTo>
                  <a:pt x="339283" y="73737"/>
                  <a:pt x="342900" y="79430"/>
                  <a:pt x="342900" y="85725"/>
                </a:cubicBezTo>
                <a:cubicBezTo>
                  <a:pt x="342900" y="92020"/>
                  <a:pt x="339283" y="97713"/>
                  <a:pt x="333591" y="100325"/>
                </a:cubicBezTo>
                <a:lnTo>
                  <a:pt x="187189" y="167967"/>
                </a:lnTo>
                <a:cubicBezTo>
                  <a:pt x="177210" y="172589"/>
                  <a:pt x="165690" y="172589"/>
                  <a:pt x="155711" y="167967"/>
                </a:cubicBezTo>
                <a:lnTo>
                  <a:pt x="9309" y="100325"/>
                </a:lnTo>
                <a:cubicBezTo>
                  <a:pt x="3617" y="97646"/>
                  <a:pt x="0" y="91953"/>
                  <a:pt x="0" y="85725"/>
                </a:cubicBezTo>
                <a:cubicBezTo>
                  <a:pt x="0" y="79497"/>
                  <a:pt x="3617" y="73737"/>
                  <a:pt x="9309" y="71125"/>
                </a:cubicBezTo>
                <a:lnTo>
                  <a:pt x="155711" y="3483"/>
                </a:lnTo>
                <a:close/>
                <a:moveTo>
                  <a:pt x="32214" y="146268"/>
                </a:moveTo>
                <a:lnTo>
                  <a:pt x="142250" y="197101"/>
                </a:lnTo>
                <a:cubicBezTo>
                  <a:pt x="160801" y="205673"/>
                  <a:pt x="182166" y="205673"/>
                  <a:pt x="200717" y="197101"/>
                </a:cubicBezTo>
                <a:lnTo>
                  <a:pt x="310753" y="146268"/>
                </a:lnTo>
                <a:lnTo>
                  <a:pt x="333591" y="156850"/>
                </a:lnTo>
                <a:cubicBezTo>
                  <a:pt x="339283" y="159462"/>
                  <a:pt x="342900" y="165155"/>
                  <a:pt x="342900" y="171450"/>
                </a:cubicBezTo>
                <a:cubicBezTo>
                  <a:pt x="342900" y="177745"/>
                  <a:pt x="339283" y="183438"/>
                  <a:pt x="333591" y="186050"/>
                </a:cubicBezTo>
                <a:lnTo>
                  <a:pt x="187189" y="253692"/>
                </a:lnTo>
                <a:cubicBezTo>
                  <a:pt x="177210" y="258314"/>
                  <a:pt x="165690" y="258314"/>
                  <a:pt x="155711" y="253692"/>
                </a:cubicBezTo>
                <a:lnTo>
                  <a:pt x="9309" y="186050"/>
                </a:lnTo>
                <a:cubicBezTo>
                  <a:pt x="3617" y="183371"/>
                  <a:pt x="0" y="177678"/>
                  <a:pt x="0" y="171450"/>
                </a:cubicBezTo>
                <a:cubicBezTo>
                  <a:pt x="0" y="165222"/>
                  <a:pt x="3617" y="159462"/>
                  <a:pt x="9309" y="156850"/>
                </a:cubicBezTo>
                <a:lnTo>
                  <a:pt x="32147" y="146268"/>
                </a:lnTo>
                <a:close/>
                <a:moveTo>
                  <a:pt x="9309" y="242575"/>
                </a:moveTo>
                <a:lnTo>
                  <a:pt x="32147" y="231993"/>
                </a:lnTo>
                <a:lnTo>
                  <a:pt x="142183" y="282826"/>
                </a:lnTo>
                <a:cubicBezTo>
                  <a:pt x="160734" y="291398"/>
                  <a:pt x="182099" y="291398"/>
                  <a:pt x="200650" y="282826"/>
                </a:cubicBezTo>
                <a:lnTo>
                  <a:pt x="310686" y="231993"/>
                </a:lnTo>
                <a:lnTo>
                  <a:pt x="333524" y="242575"/>
                </a:lnTo>
                <a:cubicBezTo>
                  <a:pt x="339217" y="245187"/>
                  <a:pt x="342833" y="250880"/>
                  <a:pt x="342833" y="257175"/>
                </a:cubicBezTo>
                <a:cubicBezTo>
                  <a:pt x="342833" y="263470"/>
                  <a:pt x="339217" y="269163"/>
                  <a:pt x="333524" y="271775"/>
                </a:cubicBezTo>
                <a:lnTo>
                  <a:pt x="187122" y="339417"/>
                </a:lnTo>
                <a:cubicBezTo>
                  <a:pt x="177143" y="344039"/>
                  <a:pt x="165623" y="344039"/>
                  <a:pt x="155644" y="339417"/>
                </a:cubicBezTo>
                <a:lnTo>
                  <a:pt x="9309" y="271775"/>
                </a:lnTo>
                <a:cubicBezTo>
                  <a:pt x="3617" y="269096"/>
                  <a:pt x="0" y="263403"/>
                  <a:pt x="0" y="257175"/>
                </a:cubicBezTo>
                <a:cubicBezTo>
                  <a:pt x="0" y="250947"/>
                  <a:pt x="3617" y="245187"/>
                  <a:pt x="9309" y="242575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7" name="Text 5"/>
          <p:cNvSpPr/>
          <p:nvPr/>
        </p:nvSpPr>
        <p:spPr>
          <a:xfrm>
            <a:off x="2009775" y="3443288"/>
            <a:ext cx="2276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Structure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019300" y="3824288"/>
            <a:ext cx="22574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D7D31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Landing pages follow a clear, proven structure that guides visitors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775150" y="2719388"/>
            <a:ext cx="2638425" cy="2019300"/>
          </a:xfrm>
          <a:custGeom>
            <a:avLst/>
            <a:gdLst/>
            <a:ahLst/>
            <a:cxnLst/>
            <a:rect l="l" t="t" r="r" b="b"/>
            <a:pathLst>
              <a:path w="2638425" h="2019300">
                <a:moveTo>
                  <a:pt x="114292" y="0"/>
                </a:moveTo>
                <a:lnTo>
                  <a:pt x="2524133" y="0"/>
                </a:lnTo>
                <a:cubicBezTo>
                  <a:pt x="2587255" y="0"/>
                  <a:pt x="2638425" y="51170"/>
                  <a:pt x="2638425" y="114292"/>
                </a:cubicBezTo>
                <a:lnTo>
                  <a:pt x="2638425" y="1905008"/>
                </a:lnTo>
                <a:cubicBezTo>
                  <a:pt x="2638425" y="1968130"/>
                  <a:pt x="2587255" y="2019300"/>
                  <a:pt x="2524133" y="2019300"/>
                </a:cubicBezTo>
                <a:lnTo>
                  <a:pt x="114292" y="2019300"/>
                </a:lnTo>
                <a:cubicBezTo>
                  <a:pt x="51170" y="2019300"/>
                  <a:pt x="0" y="1968130"/>
                  <a:pt x="0" y="1905008"/>
                </a:cubicBezTo>
                <a:lnTo>
                  <a:pt x="0" y="114292"/>
                </a:lnTo>
                <a:cubicBezTo>
                  <a:pt x="0" y="51213"/>
                  <a:pt x="51213" y="0"/>
                  <a:pt x="114292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5902970" y="2947988"/>
            <a:ext cx="385763" cy="342900"/>
          </a:xfrm>
          <a:custGeom>
            <a:avLst/>
            <a:gdLst/>
            <a:ahLst/>
            <a:cxnLst/>
            <a:rect l="l" t="t" r="r" b="b"/>
            <a:pathLst>
              <a:path w="385763" h="342900">
                <a:moveTo>
                  <a:pt x="150086" y="65030"/>
                </a:moveTo>
                <a:lnTo>
                  <a:pt x="150086" y="98249"/>
                </a:lnTo>
                <a:lnTo>
                  <a:pt x="150421" y="98584"/>
                </a:lnTo>
                <a:cubicBezTo>
                  <a:pt x="154774" y="43398"/>
                  <a:pt x="200918" y="0"/>
                  <a:pt x="257242" y="0"/>
                </a:cubicBezTo>
                <a:cubicBezTo>
                  <a:pt x="270703" y="0"/>
                  <a:pt x="283629" y="2478"/>
                  <a:pt x="295483" y="7032"/>
                </a:cubicBezTo>
                <a:cubicBezTo>
                  <a:pt x="302181" y="9577"/>
                  <a:pt x="303386" y="18083"/>
                  <a:pt x="298363" y="23173"/>
                </a:cubicBezTo>
                <a:lnTo>
                  <a:pt x="238958" y="82577"/>
                </a:lnTo>
                <a:cubicBezTo>
                  <a:pt x="236949" y="84586"/>
                  <a:pt x="235811" y="87332"/>
                  <a:pt x="235811" y="90145"/>
                </a:cubicBezTo>
                <a:lnTo>
                  <a:pt x="235811" y="117872"/>
                </a:lnTo>
                <a:cubicBezTo>
                  <a:pt x="235811" y="123765"/>
                  <a:pt x="240633" y="128588"/>
                  <a:pt x="246526" y="128588"/>
                </a:cubicBezTo>
                <a:lnTo>
                  <a:pt x="274253" y="128588"/>
                </a:lnTo>
                <a:cubicBezTo>
                  <a:pt x="277066" y="128588"/>
                  <a:pt x="279812" y="127449"/>
                  <a:pt x="281821" y="125440"/>
                </a:cubicBezTo>
                <a:lnTo>
                  <a:pt x="341226" y="66035"/>
                </a:lnTo>
                <a:cubicBezTo>
                  <a:pt x="346316" y="60945"/>
                  <a:pt x="354821" y="62218"/>
                  <a:pt x="357366" y="68915"/>
                </a:cubicBezTo>
                <a:cubicBezTo>
                  <a:pt x="361920" y="80769"/>
                  <a:pt x="364398" y="93695"/>
                  <a:pt x="364398" y="107156"/>
                </a:cubicBezTo>
                <a:cubicBezTo>
                  <a:pt x="364398" y="147742"/>
                  <a:pt x="341828" y="183103"/>
                  <a:pt x="308476" y="201253"/>
                </a:cubicBezTo>
                <a:lnTo>
                  <a:pt x="363059" y="255836"/>
                </a:lnTo>
                <a:cubicBezTo>
                  <a:pt x="375583" y="268359"/>
                  <a:pt x="375583" y="288719"/>
                  <a:pt x="363059" y="301310"/>
                </a:cubicBezTo>
                <a:lnTo>
                  <a:pt x="322808" y="341561"/>
                </a:lnTo>
                <a:cubicBezTo>
                  <a:pt x="310284" y="354084"/>
                  <a:pt x="289925" y="354084"/>
                  <a:pt x="277334" y="341561"/>
                </a:cubicBezTo>
                <a:lnTo>
                  <a:pt x="192948" y="257175"/>
                </a:lnTo>
                <a:cubicBezTo>
                  <a:pt x="174598" y="238824"/>
                  <a:pt x="170445" y="211701"/>
                  <a:pt x="180558" y="189332"/>
                </a:cubicBezTo>
                <a:lnTo>
                  <a:pt x="119814" y="128588"/>
                </a:lnTo>
                <a:lnTo>
                  <a:pt x="86596" y="128588"/>
                </a:lnTo>
                <a:cubicBezTo>
                  <a:pt x="79430" y="128588"/>
                  <a:pt x="72732" y="125038"/>
                  <a:pt x="68781" y="119077"/>
                </a:cubicBezTo>
                <a:lnTo>
                  <a:pt x="15672" y="39447"/>
                </a:lnTo>
                <a:cubicBezTo>
                  <a:pt x="12859" y="35228"/>
                  <a:pt x="13395" y="29535"/>
                  <a:pt x="17011" y="25918"/>
                </a:cubicBezTo>
                <a:lnTo>
                  <a:pt x="47417" y="-4487"/>
                </a:lnTo>
                <a:cubicBezTo>
                  <a:pt x="51033" y="-8104"/>
                  <a:pt x="56659" y="-8639"/>
                  <a:pt x="60945" y="-5827"/>
                </a:cubicBezTo>
                <a:lnTo>
                  <a:pt x="140576" y="47216"/>
                </a:lnTo>
                <a:cubicBezTo>
                  <a:pt x="146536" y="51167"/>
                  <a:pt x="150086" y="57864"/>
                  <a:pt x="150086" y="65030"/>
                </a:cubicBezTo>
                <a:close/>
                <a:moveTo>
                  <a:pt x="144393" y="198641"/>
                </a:moveTo>
                <a:cubicBezTo>
                  <a:pt x="140174" y="223421"/>
                  <a:pt x="146000" y="249607"/>
                  <a:pt x="162074" y="270570"/>
                </a:cubicBezTo>
                <a:lnTo>
                  <a:pt x="98450" y="334127"/>
                </a:lnTo>
                <a:cubicBezTo>
                  <a:pt x="79630" y="352946"/>
                  <a:pt x="49091" y="352946"/>
                  <a:pt x="30272" y="334127"/>
                </a:cubicBezTo>
                <a:cubicBezTo>
                  <a:pt x="11452" y="315307"/>
                  <a:pt x="11452" y="284768"/>
                  <a:pt x="30272" y="265948"/>
                </a:cubicBezTo>
                <a:lnTo>
                  <a:pt x="120953" y="175267"/>
                </a:lnTo>
                <a:lnTo>
                  <a:pt x="144393" y="198708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1" name="Text 9"/>
          <p:cNvSpPr/>
          <p:nvPr/>
        </p:nvSpPr>
        <p:spPr>
          <a:xfrm>
            <a:off x="4956125" y="3443288"/>
            <a:ext cx="2276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Figma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965650" y="3824288"/>
            <a:ext cx="22574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D7D31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Your design playground with powerful tools to bring ideas to life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721501" y="2719388"/>
            <a:ext cx="2638425" cy="2019300"/>
          </a:xfrm>
          <a:custGeom>
            <a:avLst/>
            <a:gdLst/>
            <a:ahLst/>
            <a:cxnLst/>
            <a:rect l="l" t="t" r="r" b="b"/>
            <a:pathLst>
              <a:path w="2638425" h="2019300">
                <a:moveTo>
                  <a:pt x="114292" y="0"/>
                </a:moveTo>
                <a:lnTo>
                  <a:pt x="2524133" y="0"/>
                </a:lnTo>
                <a:cubicBezTo>
                  <a:pt x="2587255" y="0"/>
                  <a:pt x="2638425" y="51170"/>
                  <a:pt x="2638425" y="114292"/>
                </a:cubicBezTo>
                <a:lnTo>
                  <a:pt x="2638425" y="1905008"/>
                </a:lnTo>
                <a:cubicBezTo>
                  <a:pt x="2638425" y="1968130"/>
                  <a:pt x="2587255" y="2019300"/>
                  <a:pt x="2524133" y="2019300"/>
                </a:cubicBezTo>
                <a:lnTo>
                  <a:pt x="114292" y="2019300"/>
                </a:lnTo>
                <a:cubicBezTo>
                  <a:pt x="51170" y="2019300"/>
                  <a:pt x="0" y="1968130"/>
                  <a:pt x="0" y="1905008"/>
                </a:cubicBezTo>
                <a:lnTo>
                  <a:pt x="0" y="114292"/>
                </a:lnTo>
                <a:cubicBezTo>
                  <a:pt x="0" y="51213"/>
                  <a:pt x="51213" y="0"/>
                  <a:pt x="114292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8870900" y="2947988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42863" y="42863"/>
                </a:moveTo>
                <a:cubicBezTo>
                  <a:pt x="42863" y="31008"/>
                  <a:pt x="33285" y="21431"/>
                  <a:pt x="21431" y="21431"/>
                </a:cubicBezTo>
                <a:cubicBezTo>
                  <a:pt x="9577" y="21431"/>
                  <a:pt x="0" y="31008"/>
                  <a:pt x="0" y="42863"/>
                </a:cubicBezTo>
                <a:lnTo>
                  <a:pt x="0" y="267891"/>
                </a:lnTo>
                <a:cubicBezTo>
                  <a:pt x="0" y="297493"/>
                  <a:pt x="23976" y="321469"/>
                  <a:pt x="53578" y="321469"/>
                </a:cubicBezTo>
                <a:lnTo>
                  <a:pt x="321469" y="321469"/>
                </a:lnTo>
                <a:cubicBezTo>
                  <a:pt x="333323" y="321469"/>
                  <a:pt x="342900" y="311892"/>
                  <a:pt x="342900" y="300038"/>
                </a:cubicBezTo>
                <a:cubicBezTo>
                  <a:pt x="342900" y="288183"/>
                  <a:pt x="333323" y="278606"/>
                  <a:pt x="321469" y="278606"/>
                </a:cubicBezTo>
                <a:lnTo>
                  <a:pt x="53578" y="278606"/>
                </a:lnTo>
                <a:cubicBezTo>
                  <a:pt x="47685" y="278606"/>
                  <a:pt x="42863" y="273784"/>
                  <a:pt x="42863" y="267891"/>
                </a:cubicBezTo>
                <a:lnTo>
                  <a:pt x="42863" y="42863"/>
                </a:lnTo>
                <a:close/>
                <a:moveTo>
                  <a:pt x="315173" y="100861"/>
                </a:moveTo>
                <a:cubicBezTo>
                  <a:pt x="323545" y="92489"/>
                  <a:pt x="323545" y="78894"/>
                  <a:pt x="315173" y="70522"/>
                </a:cubicBezTo>
                <a:cubicBezTo>
                  <a:pt x="306802" y="62151"/>
                  <a:pt x="293206" y="62151"/>
                  <a:pt x="284835" y="70522"/>
                </a:cubicBezTo>
                <a:lnTo>
                  <a:pt x="214313" y="141111"/>
                </a:lnTo>
                <a:lnTo>
                  <a:pt x="175870" y="102736"/>
                </a:lnTo>
                <a:cubicBezTo>
                  <a:pt x="167499" y="94364"/>
                  <a:pt x="153903" y="94364"/>
                  <a:pt x="145532" y="102736"/>
                </a:cubicBezTo>
                <a:lnTo>
                  <a:pt x="81238" y="167030"/>
                </a:lnTo>
                <a:cubicBezTo>
                  <a:pt x="72866" y="175401"/>
                  <a:pt x="72866" y="188997"/>
                  <a:pt x="81238" y="197368"/>
                </a:cubicBezTo>
                <a:cubicBezTo>
                  <a:pt x="89609" y="205740"/>
                  <a:pt x="103205" y="205740"/>
                  <a:pt x="111576" y="197368"/>
                </a:cubicBezTo>
                <a:lnTo>
                  <a:pt x="160734" y="148210"/>
                </a:lnTo>
                <a:lnTo>
                  <a:pt x="199177" y="186653"/>
                </a:lnTo>
                <a:cubicBezTo>
                  <a:pt x="207548" y="195024"/>
                  <a:pt x="221144" y="195024"/>
                  <a:pt x="229515" y="186653"/>
                </a:cubicBezTo>
                <a:lnTo>
                  <a:pt x="315240" y="100928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15" name="Text 13"/>
          <p:cNvSpPr/>
          <p:nvPr/>
        </p:nvSpPr>
        <p:spPr>
          <a:xfrm>
            <a:off x="7902476" y="3443288"/>
            <a:ext cx="2276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Practice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912001" y="3824288"/>
            <a:ext cx="22574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D7D31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Every design makes you better. Keep experimenting and building!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2438400" y="5119688"/>
            <a:ext cx="7315200" cy="1409700"/>
          </a:xfrm>
          <a:custGeom>
            <a:avLst/>
            <a:gdLst/>
            <a:ahLst/>
            <a:cxnLst/>
            <a:rect l="l" t="t" r="r" b="b"/>
            <a:pathLst>
              <a:path w="7315200" h="1409700">
                <a:moveTo>
                  <a:pt x="114298" y="0"/>
                </a:moveTo>
                <a:lnTo>
                  <a:pt x="7200902" y="0"/>
                </a:lnTo>
                <a:cubicBezTo>
                  <a:pt x="7264027" y="0"/>
                  <a:pt x="7315200" y="51173"/>
                  <a:pt x="7315200" y="114298"/>
                </a:cubicBezTo>
                <a:lnTo>
                  <a:pt x="7315200" y="1295402"/>
                </a:lnTo>
                <a:cubicBezTo>
                  <a:pt x="7315200" y="1358527"/>
                  <a:pt x="7264027" y="1409700"/>
                  <a:pt x="7200902" y="1409700"/>
                </a:cubicBezTo>
                <a:lnTo>
                  <a:pt x="114298" y="1409700"/>
                </a:lnTo>
                <a:cubicBezTo>
                  <a:pt x="51173" y="1409700"/>
                  <a:pt x="0" y="1358527"/>
                  <a:pt x="0" y="1295402"/>
                </a:cubicBezTo>
                <a:lnTo>
                  <a:pt x="0" y="114298"/>
                </a:lnTo>
                <a:cubicBezTo>
                  <a:pt x="0" y="51173"/>
                  <a:pt x="51173" y="0"/>
                  <a:pt x="114298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2619375" y="5348288"/>
            <a:ext cx="69532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dirty="0">
                <a:solidFill>
                  <a:srgbClr val="ED7D31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Remember: Great designers aren't born—they're made through practice, curiosity, and persistence.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727847" y="607218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89669" y="32407"/>
                </a:moveTo>
                <a:lnTo>
                  <a:pt x="95250" y="40109"/>
                </a:lnTo>
                <a:lnTo>
                  <a:pt x="100831" y="32407"/>
                </a:lnTo>
                <a:cubicBezTo>
                  <a:pt x="110133" y="19534"/>
                  <a:pt x="125090" y="11906"/>
                  <a:pt x="140977" y="11906"/>
                </a:cubicBezTo>
                <a:cubicBezTo>
                  <a:pt x="168325" y="11906"/>
                  <a:pt x="190500" y="34082"/>
                  <a:pt x="190500" y="61429"/>
                </a:cubicBezTo>
                <a:lnTo>
                  <a:pt x="190500" y="62396"/>
                </a:lnTo>
                <a:cubicBezTo>
                  <a:pt x="190500" y="104142"/>
                  <a:pt x="138447" y="152623"/>
                  <a:pt x="111286" y="173348"/>
                </a:cubicBezTo>
                <a:cubicBezTo>
                  <a:pt x="106673" y="176845"/>
                  <a:pt x="101017" y="178594"/>
                  <a:pt x="95250" y="178594"/>
                </a:cubicBezTo>
                <a:cubicBezTo>
                  <a:pt x="89483" y="178594"/>
                  <a:pt x="83790" y="176882"/>
                  <a:pt x="79214" y="173348"/>
                </a:cubicBezTo>
                <a:cubicBezTo>
                  <a:pt x="52053" y="152623"/>
                  <a:pt x="0" y="104142"/>
                  <a:pt x="0" y="62396"/>
                </a:cubicBezTo>
                <a:lnTo>
                  <a:pt x="0" y="61429"/>
                </a:lnTo>
                <a:cubicBezTo>
                  <a:pt x="0" y="34082"/>
                  <a:pt x="22175" y="11906"/>
                  <a:pt x="49523" y="11906"/>
                </a:cubicBezTo>
                <a:cubicBezTo>
                  <a:pt x="65410" y="11906"/>
                  <a:pt x="80367" y="19534"/>
                  <a:pt x="89669" y="32407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20" name="Text 18"/>
          <p:cNvSpPr/>
          <p:nvPr/>
        </p:nvSpPr>
        <p:spPr>
          <a:xfrm>
            <a:off x="3975497" y="6034088"/>
            <a:ext cx="1390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Enjoy the process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678984" y="6072188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22" name="Text 20"/>
          <p:cNvSpPr/>
          <p:nvPr/>
        </p:nvSpPr>
        <p:spPr>
          <a:xfrm>
            <a:off x="5902821" y="6034088"/>
            <a:ext cx="990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Stay curious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7159079" y="6072188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0" y="95250"/>
                </a:moveTo>
                <a:cubicBezTo>
                  <a:pt x="0" y="62359"/>
                  <a:pt x="26640" y="35719"/>
                  <a:pt x="59531" y="35719"/>
                </a:cubicBezTo>
                <a:cubicBezTo>
                  <a:pt x="78284" y="35719"/>
                  <a:pt x="95920" y="44537"/>
                  <a:pt x="107156" y="59531"/>
                </a:cubicBezTo>
                <a:lnTo>
                  <a:pt x="119063" y="75419"/>
                </a:lnTo>
                <a:lnTo>
                  <a:pt x="130969" y="59531"/>
                </a:lnTo>
                <a:cubicBezTo>
                  <a:pt x="142205" y="44537"/>
                  <a:pt x="159841" y="35719"/>
                  <a:pt x="178594" y="35719"/>
                </a:cubicBezTo>
                <a:cubicBezTo>
                  <a:pt x="211485" y="35719"/>
                  <a:pt x="238125" y="62359"/>
                  <a:pt x="238125" y="95250"/>
                </a:cubicBezTo>
                <a:cubicBezTo>
                  <a:pt x="238125" y="128141"/>
                  <a:pt x="211485" y="154781"/>
                  <a:pt x="178594" y="154781"/>
                </a:cubicBezTo>
                <a:cubicBezTo>
                  <a:pt x="159841" y="154781"/>
                  <a:pt x="142205" y="145963"/>
                  <a:pt x="130969" y="130969"/>
                </a:cubicBezTo>
                <a:lnTo>
                  <a:pt x="119063" y="115081"/>
                </a:lnTo>
                <a:lnTo>
                  <a:pt x="107156" y="130969"/>
                </a:lnTo>
                <a:cubicBezTo>
                  <a:pt x="95920" y="145963"/>
                  <a:pt x="78284" y="154781"/>
                  <a:pt x="59531" y="154781"/>
                </a:cubicBezTo>
                <a:cubicBezTo>
                  <a:pt x="26640" y="154781"/>
                  <a:pt x="0" y="128141"/>
                  <a:pt x="0" y="95250"/>
                </a:cubicBezTo>
                <a:close/>
                <a:moveTo>
                  <a:pt x="104180" y="95250"/>
                </a:moveTo>
                <a:lnTo>
                  <a:pt x="88106" y="73819"/>
                </a:lnTo>
                <a:cubicBezTo>
                  <a:pt x="81372" y="64815"/>
                  <a:pt x="70768" y="59531"/>
                  <a:pt x="59531" y="59531"/>
                </a:cubicBezTo>
                <a:cubicBezTo>
                  <a:pt x="39812" y="59531"/>
                  <a:pt x="23812" y="75530"/>
                  <a:pt x="23812" y="95250"/>
                </a:cubicBezTo>
                <a:cubicBezTo>
                  <a:pt x="23812" y="114970"/>
                  <a:pt x="39812" y="130969"/>
                  <a:pt x="59531" y="130969"/>
                </a:cubicBezTo>
                <a:cubicBezTo>
                  <a:pt x="70768" y="130969"/>
                  <a:pt x="81372" y="125685"/>
                  <a:pt x="88106" y="116681"/>
                </a:cubicBezTo>
                <a:lnTo>
                  <a:pt x="104180" y="95250"/>
                </a:lnTo>
                <a:close/>
                <a:moveTo>
                  <a:pt x="133945" y="95250"/>
                </a:moveTo>
                <a:lnTo>
                  <a:pt x="150019" y="116681"/>
                </a:lnTo>
                <a:cubicBezTo>
                  <a:pt x="156753" y="125685"/>
                  <a:pt x="167357" y="130969"/>
                  <a:pt x="178594" y="130969"/>
                </a:cubicBezTo>
                <a:cubicBezTo>
                  <a:pt x="198313" y="130969"/>
                  <a:pt x="214313" y="114970"/>
                  <a:pt x="214313" y="95250"/>
                </a:cubicBezTo>
                <a:cubicBezTo>
                  <a:pt x="214313" y="75530"/>
                  <a:pt x="198313" y="59531"/>
                  <a:pt x="178594" y="59531"/>
                </a:cubicBezTo>
                <a:cubicBezTo>
                  <a:pt x="167357" y="59531"/>
                  <a:pt x="156753" y="64815"/>
                  <a:pt x="150019" y="73819"/>
                </a:cubicBezTo>
                <a:lnTo>
                  <a:pt x="133945" y="95250"/>
                </a:lnTo>
                <a:close/>
              </a:path>
            </a:pathLst>
          </a:custGeom>
          <a:solidFill>
            <a:srgbClr val="ED8936"/>
          </a:solidFill>
          <a:ln/>
        </p:spPr>
      </p:sp>
      <p:sp>
        <p:nvSpPr>
          <p:cNvPr id="24" name="Text 22"/>
          <p:cNvSpPr/>
          <p:nvPr/>
        </p:nvSpPr>
        <p:spPr>
          <a:xfrm>
            <a:off x="7430542" y="6034088"/>
            <a:ext cx="1104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F7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Keep creating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Design &amp; Figma Workshop</dc:title>
  <dc:subject>Web Design &amp; Figma Workshop</dc:subject>
  <dc:creator>Kimi</dc:creator>
  <cp:lastModifiedBy>Kimi</cp:lastModifiedBy>
  <cp:revision>1</cp:revision>
  <dcterms:created xsi:type="dcterms:W3CDTF">2026-03-12T22:32:04Z</dcterms:created>
  <dcterms:modified xsi:type="dcterms:W3CDTF">2026-03-12T22:32:04Z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{"Label":"Web Design &amp; Figma Workshop","ContentProducer":"001191110108MACG2KBH8F10000","ProduceID":"19ce3d7e-3842-81a7-8000-0000555cf061","ReservedCode1":"","ContentPropagator":"001191110108MACG2KBH8F20000","PropagateID":"19ce3d7e-3842-81a7-8000-0000555cf061","ReservedCode2":""}</vt:lpwstr>
  </property>
</Properties>
</file>