
<file path=[Content_Types].xml><?xml version="1.0" encoding="utf-8"?>
<Types xmlns="http://schemas.openxmlformats.org/package/2006/content-types">
  <Default Extension="bin" ContentType="image/unknown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1914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787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dn.dribbble.com/26dc77c91a6f5afa9ffde3acf78758a05bcfc95e.png"/>
          <p:cNvPicPr>
            <a:picLocks noChangeAspect="1"/>
          </p:cNvPicPr>
          <p:nvPr/>
        </p:nvPicPr>
        <p:blipFill>
          <a:blip r:embed="rId3">
            <a:alphaModFix amt="30000"/>
          </a:blip>
          <a:srcRect t="12500" b="1250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A1A">
                  <a:alpha val="95000"/>
                </a:srgbClr>
              </a:gs>
              <a:gs pos="50000">
                <a:srgbClr val="1A1A1A">
                  <a:alpha val="85000"/>
                </a:srgbClr>
              </a:gs>
              <a:gs pos="100000">
                <a:srgbClr val="34D399">
                  <a:alpha val="2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5763" y="1490663"/>
            <a:ext cx="1228725" cy="390525"/>
          </a:xfrm>
          <a:custGeom>
            <a:avLst/>
            <a:gdLst/>
            <a:ahLst/>
            <a:cxnLst/>
            <a:rect l="l" t="t" r="r" b="b"/>
            <a:pathLst>
              <a:path w="1228725" h="390525">
                <a:moveTo>
                  <a:pt x="195263" y="0"/>
                </a:moveTo>
                <a:lnTo>
                  <a:pt x="1033462" y="0"/>
                </a:lnTo>
                <a:cubicBezTo>
                  <a:pt x="1141231" y="0"/>
                  <a:pt x="1228725" y="87494"/>
                  <a:pt x="1228725" y="195263"/>
                </a:cubicBezTo>
                <a:lnTo>
                  <a:pt x="1228725" y="195263"/>
                </a:lnTo>
                <a:cubicBezTo>
                  <a:pt x="1228725" y="303031"/>
                  <a:pt x="1141231" y="390525"/>
                  <a:pt x="1033462" y="390525"/>
                </a:cubicBezTo>
                <a:lnTo>
                  <a:pt x="195263" y="390525"/>
                </a:lnTo>
                <a:cubicBezTo>
                  <a:pt x="87494" y="390525"/>
                  <a:pt x="0" y="303031"/>
                  <a:pt x="0" y="195263"/>
                </a:cubicBezTo>
                <a:lnTo>
                  <a:pt x="0" y="195263"/>
                </a:lnTo>
                <a:cubicBezTo>
                  <a:pt x="0" y="87494"/>
                  <a:pt x="87494" y="0"/>
                  <a:pt x="195262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 w="12700">
            <a:solidFill>
              <a:srgbClr val="34D399">
                <a:alpha val="4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81000" y="1485900"/>
            <a:ext cx="1295400" cy="38100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WORKSHOP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114550"/>
            <a:ext cx="11887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7200" b="1" dirty="0">
                <a:solidFill>
                  <a:srgbClr val="F9FAFB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Mobile Design</a:t>
            </a: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7200" b="1" dirty="0">
                <a:solidFill>
                  <a:srgbClr val="34D399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with Figma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4171950"/>
            <a:ext cx="65151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Hands-On Workshop for Creating Modern,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User-Centric Mobile Interfaces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1000" y="6019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38163" y="615315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5953" y="23812"/>
                </a:moveTo>
                <a:cubicBezTo>
                  <a:pt x="5953" y="10678"/>
                  <a:pt x="16632" y="0"/>
                  <a:pt x="29766" y="0"/>
                </a:cubicBezTo>
                <a:lnTo>
                  <a:pt x="113109" y="0"/>
                </a:lnTo>
                <a:cubicBezTo>
                  <a:pt x="126243" y="0"/>
                  <a:pt x="136922" y="10678"/>
                  <a:pt x="136922" y="23812"/>
                </a:cubicBezTo>
                <a:lnTo>
                  <a:pt x="136922" y="166688"/>
                </a:lnTo>
                <a:cubicBezTo>
                  <a:pt x="136922" y="179822"/>
                  <a:pt x="126243" y="190500"/>
                  <a:pt x="113109" y="190500"/>
                </a:cubicBezTo>
                <a:lnTo>
                  <a:pt x="29766" y="190500"/>
                </a:lnTo>
                <a:cubicBezTo>
                  <a:pt x="16632" y="190500"/>
                  <a:pt x="5953" y="179822"/>
                  <a:pt x="5953" y="166688"/>
                </a:cubicBezTo>
                <a:lnTo>
                  <a:pt x="5953" y="23812"/>
                </a:lnTo>
                <a:close/>
                <a:moveTo>
                  <a:pt x="29766" y="23812"/>
                </a:moveTo>
                <a:lnTo>
                  <a:pt x="29766" y="136922"/>
                </a:lnTo>
                <a:lnTo>
                  <a:pt x="113109" y="136922"/>
                </a:lnTo>
                <a:lnTo>
                  <a:pt x="113109" y="23812"/>
                </a:lnTo>
                <a:lnTo>
                  <a:pt x="29766" y="23812"/>
                </a:lnTo>
                <a:close/>
                <a:moveTo>
                  <a:pt x="71438" y="175617"/>
                </a:moveTo>
                <a:cubicBezTo>
                  <a:pt x="78023" y="175617"/>
                  <a:pt x="83344" y="170297"/>
                  <a:pt x="83344" y="163711"/>
                </a:cubicBezTo>
                <a:cubicBezTo>
                  <a:pt x="83344" y="157125"/>
                  <a:pt x="78023" y="151805"/>
                  <a:pt x="71438" y="151805"/>
                </a:cubicBezTo>
                <a:cubicBezTo>
                  <a:pt x="64852" y="151805"/>
                  <a:pt x="59531" y="157125"/>
                  <a:pt x="59531" y="163711"/>
                </a:cubicBezTo>
                <a:cubicBezTo>
                  <a:pt x="59531" y="170297"/>
                  <a:pt x="64852" y="175617"/>
                  <a:pt x="71438" y="175617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0" name="Text 7"/>
          <p:cNvSpPr/>
          <p:nvPr/>
        </p:nvSpPr>
        <p:spPr>
          <a:xfrm>
            <a:off x="990600" y="6038850"/>
            <a:ext cx="1685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4-Hour Workshop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90600" y="6267450"/>
            <a:ext cx="1676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Theory + Hands-on Practice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WORKSHOP ROADMAP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Agenda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00050" y="1447800"/>
            <a:ext cx="5581650" cy="2457450"/>
          </a:xfrm>
          <a:custGeom>
            <a:avLst/>
            <a:gdLst/>
            <a:ahLst/>
            <a:cxnLst/>
            <a:rect l="l" t="t" r="r" b="b"/>
            <a:pathLst>
              <a:path w="5581650" h="2457450">
                <a:moveTo>
                  <a:pt x="38100" y="0"/>
                </a:moveTo>
                <a:lnTo>
                  <a:pt x="5429239" y="0"/>
                </a:lnTo>
                <a:cubicBezTo>
                  <a:pt x="5513413" y="0"/>
                  <a:pt x="5581650" y="68237"/>
                  <a:pt x="5581650" y="152411"/>
                </a:cubicBezTo>
                <a:lnTo>
                  <a:pt x="5581650" y="2305039"/>
                </a:lnTo>
                <a:cubicBezTo>
                  <a:pt x="5581650" y="2389213"/>
                  <a:pt x="5513413" y="2457450"/>
                  <a:pt x="5429239" y="2457450"/>
                </a:cubicBezTo>
                <a:lnTo>
                  <a:pt x="38100" y="2457450"/>
                </a:lnTo>
                <a:cubicBezTo>
                  <a:pt x="17072" y="2457450"/>
                  <a:pt x="0" y="2440378"/>
                  <a:pt x="0" y="2419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00050" y="1447800"/>
            <a:ext cx="38100" cy="2457450"/>
          </a:xfrm>
          <a:custGeom>
            <a:avLst/>
            <a:gdLst/>
            <a:ahLst/>
            <a:cxnLst/>
            <a:rect l="l" t="t" r="r" b="b"/>
            <a:pathLst>
              <a:path w="38100" h="2457450">
                <a:moveTo>
                  <a:pt x="38100" y="0"/>
                </a:moveTo>
                <a:lnTo>
                  <a:pt x="38100" y="0"/>
                </a:lnTo>
                <a:lnTo>
                  <a:pt x="38100" y="2457450"/>
                </a:lnTo>
                <a:lnTo>
                  <a:pt x="38100" y="2457450"/>
                </a:lnTo>
                <a:cubicBezTo>
                  <a:pt x="17072" y="2457450"/>
                  <a:pt x="0" y="2440378"/>
                  <a:pt x="0" y="2419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6" name="Shape 4"/>
          <p:cNvSpPr/>
          <p:nvPr/>
        </p:nvSpPr>
        <p:spPr>
          <a:xfrm>
            <a:off x="723900" y="17526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14300" y="0"/>
                </a:moveTo>
                <a:lnTo>
                  <a:pt x="495300" y="0"/>
                </a:lnTo>
                <a:cubicBezTo>
                  <a:pt x="558384" y="0"/>
                  <a:pt x="609600" y="51216"/>
                  <a:pt x="609600" y="114300"/>
                </a:cubicBezTo>
                <a:lnTo>
                  <a:pt x="609600" y="495300"/>
                </a:lnTo>
                <a:cubicBezTo>
                  <a:pt x="609600" y="558384"/>
                  <a:pt x="558384" y="609600"/>
                  <a:pt x="495300" y="609600"/>
                </a:cubicBezTo>
                <a:lnTo>
                  <a:pt x="114300" y="609600"/>
                </a:lnTo>
                <a:cubicBezTo>
                  <a:pt x="51216" y="609600"/>
                  <a:pt x="0" y="558384"/>
                  <a:pt x="0" y="495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880318" y="1885950"/>
            <a:ext cx="4381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85900" y="1752600"/>
            <a:ext cx="15621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Mobile Design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Fundamentals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23900" y="2514600"/>
            <a:ext cx="50292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Master the mobile-first mindset, core design principles, and platform-specific guidelines for iOS and Android. Understand what makes mobile interfaces intuitive and effective.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42950" y="34385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0"/>
                </a:moveTo>
                <a:cubicBezTo>
                  <a:pt x="103474" y="0"/>
                  <a:pt x="133350" y="29876"/>
                  <a:pt x="133350" y="66675"/>
                </a:cubicBezTo>
                <a:cubicBezTo>
                  <a:pt x="133350" y="103474"/>
                  <a:pt x="103474" y="133350"/>
                  <a:pt x="66675" y="133350"/>
                </a:cubicBezTo>
                <a:cubicBezTo>
                  <a:pt x="29876" y="133350"/>
                  <a:pt x="0" y="103474"/>
                  <a:pt x="0" y="66675"/>
                </a:cubicBezTo>
                <a:cubicBezTo>
                  <a:pt x="0" y="29876"/>
                  <a:pt x="29876" y="0"/>
                  <a:pt x="66675" y="0"/>
                </a:cubicBezTo>
                <a:close/>
                <a:moveTo>
                  <a:pt x="60424" y="31254"/>
                </a:moveTo>
                <a:lnTo>
                  <a:pt x="60424" y="66675"/>
                </a:lnTo>
                <a:cubicBezTo>
                  <a:pt x="60424" y="68759"/>
                  <a:pt x="61466" y="70712"/>
                  <a:pt x="63211" y="71884"/>
                </a:cubicBezTo>
                <a:lnTo>
                  <a:pt x="88214" y="88553"/>
                </a:lnTo>
                <a:cubicBezTo>
                  <a:pt x="91079" y="90480"/>
                  <a:pt x="94960" y="89699"/>
                  <a:pt x="96887" y="86808"/>
                </a:cubicBezTo>
                <a:cubicBezTo>
                  <a:pt x="98814" y="83917"/>
                  <a:pt x="98033" y="80062"/>
                  <a:pt x="95142" y="78135"/>
                </a:cubicBezTo>
                <a:lnTo>
                  <a:pt x="72926" y="63341"/>
                </a:lnTo>
                <a:lnTo>
                  <a:pt x="72926" y="31254"/>
                </a:lnTo>
                <a:cubicBezTo>
                  <a:pt x="72926" y="27790"/>
                  <a:pt x="70139" y="25003"/>
                  <a:pt x="66675" y="25003"/>
                </a:cubicBezTo>
                <a:cubicBezTo>
                  <a:pt x="63211" y="25003"/>
                  <a:pt x="60424" y="27790"/>
                  <a:pt x="60424" y="3125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1" name="Text 9"/>
          <p:cNvSpPr/>
          <p:nvPr/>
        </p:nvSpPr>
        <p:spPr>
          <a:xfrm>
            <a:off x="966788" y="3409950"/>
            <a:ext cx="714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60 minutes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29350" y="1447800"/>
            <a:ext cx="5581650" cy="2457450"/>
          </a:xfrm>
          <a:custGeom>
            <a:avLst/>
            <a:gdLst/>
            <a:ahLst/>
            <a:cxnLst/>
            <a:rect l="l" t="t" r="r" b="b"/>
            <a:pathLst>
              <a:path w="5581650" h="2457450">
                <a:moveTo>
                  <a:pt x="38100" y="0"/>
                </a:moveTo>
                <a:lnTo>
                  <a:pt x="5429239" y="0"/>
                </a:lnTo>
                <a:cubicBezTo>
                  <a:pt x="5513413" y="0"/>
                  <a:pt x="5581650" y="68237"/>
                  <a:pt x="5581650" y="152411"/>
                </a:cubicBezTo>
                <a:lnTo>
                  <a:pt x="5581650" y="2305039"/>
                </a:lnTo>
                <a:cubicBezTo>
                  <a:pt x="5581650" y="2389213"/>
                  <a:pt x="5513413" y="2457450"/>
                  <a:pt x="5429239" y="2457450"/>
                </a:cubicBezTo>
                <a:lnTo>
                  <a:pt x="38100" y="2457450"/>
                </a:lnTo>
                <a:cubicBezTo>
                  <a:pt x="17072" y="2457450"/>
                  <a:pt x="0" y="2440378"/>
                  <a:pt x="0" y="2419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229350" y="1447800"/>
            <a:ext cx="38100" cy="2457450"/>
          </a:xfrm>
          <a:custGeom>
            <a:avLst/>
            <a:gdLst/>
            <a:ahLst/>
            <a:cxnLst/>
            <a:rect l="l" t="t" r="r" b="b"/>
            <a:pathLst>
              <a:path w="38100" h="2457450">
                <a:moveTo>
                  <a:pt x="38100" y="0"/>
                </a:moveTo>
                <a:lnTo>
                  <a:pt x="38100" y="0"/>
                </a:lnTo>
                <a:lnTo>
                  <a:pt x="38100" y="2457450"/>
                </a:lnTo>
                <a:lnTo>
                  <a:pt x="38100" y="2457450"/>
                </a:lnTo>
                <a:cubicBezTo>
                  <a:pt x="17072" y="2457450"/>
                  <a:pt x="0" y="2440378"/>
                  <a:pt x="0" y="2419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4" name="Shape 12"/>
          <p:cNvSpPr/>
          <p:nvPr/>
        </p:nvSpPr>
        <p:spPr>
          <a:xfrm>
            <a:off x="6553200" y="17526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14300" y="0"/>
                </a:moveTo>
                <a:lnTo>
                  <a:pt x="495300" y="0"/>
                </a:lnTo>
                <a:cubicBezTo>
                  <a:pt x="558384" y="0"/>
                  <a:pt x="609600" y="51216"/>
                  <a:pt x="609600" y="114300"/>
                </a:cubicBezTo>
                <a:lnTo>
                  <a:pt x="609600" y="495300"/>
                </a:lnTo>
                <a:cubicBezTo>
                  <a:pt x="609600" y="558384"/>
                  <a:pt x="558384" y="609600"/>
                  <a:pt x="495300" y="609600"/>
                </a:cubicBezTo>
                <a:lnTo>
                  <a:pt x="114300" y="609600"/>
                </a:lnTo>
                <a:cubicBezTo>
                  <a:pt x="51216" y="609600"/>
                  <a:pt x="0" y="558384"/>
                  <a:pt x="0" y="495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6683722" y="1885950"/>
            <a:ext cx="495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315200" y="1752600"/>
            <a:ext cx="15621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Figma for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Mobile Design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53200" y="2514600"/>
            <a:ext cx="50292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 up mobile frames, implement the 8pt grid system, and leverage Auto Layout for responsive components. Build a solid foundation for efficient mobile design workflows.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572250" y="34385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0"/>
                </a:moveTo>
                <a:cubicBezTo>
                  <a:pt x="103474" y="0"/>
                  <a:pt x="133350" y="29876"/>
                  <a:pt x="133350" y="66675"/>
                </a:cubicBezTo>
                <a:cubicBezTo>
                  <a:pt x="133350" y="103474"/>
                  <a:pt x="103474" y="133350"/>
                  <a:pt x="66675" y="133350"/>
                </a:cubicBezTo>
                <a:cubicBezTo>
                  <a:pt x="29876" y="133350"/>
                  <a:pt x="0" y="103474"/>
                  <a:pt x="0" y="66675"/>
                </a:cubicBezTo>
                <a:cubicBezTo>
                  <a:pt x="0" y="29876"/>
                  <a:pt x="29876" y="0"/>
                  <a:pt x="66675" y="0"/>
                </a:cubicBezTo>
                <a:close/>
                <a:moveTo>
                  <a:pt x="60424" y="31254"/>
                </a:moveTo>
                <a:lnTo>
                  <a:pt x="60424" y="66675"/>
                </a:lnTo>
                <a:cubicBezTo>
                  <a:pt x="60424" y="68759"/>
                  <a:pt x="61466" y="70712"/>
                  <a:pt x="63211" y="71884"/>
                </a:cubicBezTo>
                <a:lnTo>
                  <a:pt x="88214" y="88553"/>
                </a:lnTo>
                <a:cubicBezTo>
                  <a:pt x="91079" y="90480"/>
                  <a:pt x="94960" y="89699"/>
                  <a:pt x="96887" y="86808"/>
                </a:cubicBezTo>
                <a:cubicBezTo>
                  <a:pt x="98814" y="83917"/>
                  <a:pt x="98033" y="80062"/>
                  <a:pt x="95142" y="78135"/>
                </a:cubicBezTo>
                <a:lnTo>
                  <a:pt x="72926" y="63341"/>
                </a:lnTo>
                <a:lnTo>
                  <a:pt x="72926" y="31254"/>
                </a:lnTo>
                <a:cubicBezTo>
                  <a:pt x="72926" y="27790"/>
                  <a:pt x="70139" y="25003"/>
                  <a:pt x="66675" y="25003"/>
                </a:cubicBezTo>
                <a:cubicBezTo>
                  <a:pt x="63211" y="25003"/>
                  <a:pt x="60424" y="27790"/>
                  <a:pt x="60424" y="31254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6796088" y="3409950"/>
            <a:ext cx="714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50 minutes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00050" y="4133850"/>
            <a:ext cx="5581650" cy="2457450"/>
          </a:xfrm>
          <a:custGeom>
            <a:avLst/>
            <a:gdLst/>
            <a:ahLst/>
            <a:cxnLst/>
            <a:rect l="l" t="t" r="r" b="b"/>
            <a:pathLst>
              <a:path w="5581650" h="2457450">
                <a:moveTo>
                  <a:pt x="38100" y="0"/>
                </a:moveTo>
                <a:lnTo>
                  <a:pt x="5429239" y="0"/>
                </a:lnTo>
                <a:cubicBezTo>
                  <a:pt x="5513413" y="0"/>
                  <a:pt x="5581650" y="68237"/>
                  <a:pt x="5581650" y="152411"/>
                </a:cubicBezTo>
                <a:lnTo>
                  <a:pt x="5581650" y="2305039"/>
                </a:lnTo>
                <a:cubicBezTo>
                  <a:pt x="5581650" y="2389213"/>
                  <a:pt x="5513413" y="2457450"/>
                  <a:pt x="5429239" y="2457450"/>
                </a:cubicBezTo>
                <a:lnTo>
                  <a:pt x="38100" y="2457450"/>
                </a:lnTo>
                <a:cubicBezTo>
                  <a:pt x="17072" y="2457450"/>
                  <a:pt x="0" y="2440378"/>
                  <a:pt x="0" y="2419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400050" y="4133850"/>
            <a:ext cx="38100" cy="2457450"/>
          </a:xfrm>
          <a:custGeom>
            <a:avLst/>
            <a:gdLst/>
            <a:ahLst/>
            <a:cxnLst/>
            <a:rect l="l" t="t" r="r" b="b"/>
            <a:pathLst>
              <a:path w="38100" h="2457450">
                <a:moveTo>
                  <a:pt x="38100" y="0"/>
                </a:moveTo>
                <a:lnTo>
                  <a:pt x="38100" y="0"/>
                </a:lnTo>
                <a:lnTo>
                  <a:pt x="38100" y="2457450"/>
                </a:lnTo>
                <a:lnTo>
                  <a:pt x="38100" y="2457450"/>
                </a:lnTo>
                <a:cubicBezTo>
                  <a:pt x="17072" y="2457450"/>
                  <a:pt x="0" y="2440378"/>
                  <a:pt x="0" y="2419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22" name="Shape 20"/>
          <p:cNvSpPr/>
          <p:nvPr/>
        </p:nvSpPr>
        <p:spPr>
          <a:xfrm>
            <a:off x="723900" y="44386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14300" y="0"/>
                </a:moveTo>
                <a:lnTo>
                  <a:pt x="495300" y="0"/>
                </a:lnTo>
                <a:cubicBezTo>
                  <a:pt x="558384" y="0"/>
                  <a:pt x="609600" y="51216"/>
                  <a:pt x="609600" y="114300"/>
                </a:cubicBezTo>
                <a:lnTo>
                  <a:pt x="609600" y="495300"/>
                </a:lnTo>
                <a:cubicBezTo>
                  <a:pt x="609600" y="558384"/>
                  <a:pt x="558384" y="609600"/>
                  <a:pt x="495300" y="609600"/>
                </a:cubicBezTo>
                <a:lnTo>
                  <a:pt x="114300" y="609600"/>
                </a:lnTo>
                <a:cubicBezTo>
                  <a:pt x="51216" y="609600"/>
                  <a:pt x="0" y="558384"/>
                  <a:pt x="0" y="495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853232" y="4572000"/>
            <a:ext cx="495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485900" y="4438650"/>
            <a:ext cx="25241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Mobile UI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Components &amp; Patterns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23900" y="5200650"/>
            <a:ext cx="50292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Explore essential navigation patterns, particularly bottom tab bars, and common UI components. Learn design specifications and best practices for mobile interfaces.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42950" y="61245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0"/>
                </a:moveTo>
                <a:cubicBezTo>
                  <a:pt x="103474" y="0"/>
                  <a:pt x="133350" y="29876"/>
                  <a:pt x="133350" y="66675"/>
                </a:cubicBezTo>
                <a:cubicBezTo>
                  <a:pt x="133350" y="103474"/>
                  <a:pt x="103474" y="133350"/>
                  <a:pt x="66675" y="133350"/>
                </a:cubicBezTo>
                <a:cubicBezTo>
                  <a:pt x="29876" y="133350"/>
                  <a:pt x="0" y="103474"/>
                  <a:pt x="0" y="66675"/>
                </a:cubicBezTo>
                <a:cubicBezTo>
                  <a:pt x="0" y="29876"/>
                  <a:pt x="29876" y="0"/>
                  <a:pt x="66675" y="0"/>
                </a:cubicBezTo>
                <a:close/>
                <a:moveTo>
                  <a:pt x="60424" y="31254"/>
                </a:moveTo>
                <a:lnTo>
                  <a:pt x="60424" y="66675"/>
                </a:lnTo>
                <a:cubicBezTo>
                  <a:pt x="60424" y="68759"/>
                  <a:pt x="61466" y="70712"/>
                  <a:pt x="63211" y="71884"/>
                </a:cubicBezTo>
                <a:lnTo>
                  <a:pt x="88214" y="88553"/>
                </a:lnTo>
                <a:cubicBezTo>
                  <a:pt x="91079" y="90480"/>
                  <a:pt x="94960" y="89699"/>
                  <a:pt x="96887" y="86808"/>
                </a:cubicBezTo>
                <a:cubicBezTo>
                  <a:pt x="98814" y="83917"/>
                  <a:pt x="98033" y="80062"/>
                  <a:pt x="95142" y="78135"/>
                </a:cubicBezTo>
                <a:lnTo>
                  <a:pt x="72926" y="63341"/>
                </a:lnTo>
                <a:lnTo>
                  <a:pt x="72926" y="31254"/>
                </a:lnTo>
                <a:cubicBezTo>
                  <a:pt x="72926" y="27790"/>
                  <a:pt x="70139" y="25003"/>
                  <a:pt x="66675" y="25003"/>
                </a:cubicBezTo>
                <a:cubicBezTo>
                  <a:pt x="63211" y="25003"/>
                  <a:pt x="60424" y="27790"/>
                  <a:pt x="60424" y="3125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27" name="Text 25"/>
          <p:cNvSpPr/>
          <p:nvPr/>
        </p:nvSpPr>
        <p:spPr>
          <a:xfrm>
            <a:off x="966788" y="6096000"/>
            <a:ext cx="714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40 minutes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229350" y="4133850"/>
            <a:ext cx="5581650" cy="2457450"/>
          </a:xfrm>
          <a:custGeom>
            <a:avLst/>
            <a:gdLst/>
            <a:ahLst/>
            <a:cxnLst/>
            <a:rect l="l" t="t" r="r" b="b"/>
            <a:pathLst>
              <a:path w="5581650" h="2457450">
                <a:moveTo>
                  <a:pt x="38100" y="0"/>
                </a:moveTo>
                <a:lnTo>
                  <a:pt x="5429239" y="0"/>
                </a:lnTo>
                <a:cubicBezTo>
                  <a:pt x="5513413" y="0"/>
                  <a:pt x="5581650" y="68237"/>
                  <a:pt x="5581650" y="152411"/>
                </a:cubicBezTo>
                <a:lnTo>
                  <a:pt x="5581650" y="2305039"/>
                </a:lnTo>
                <a:cubicBezTo>
                  <a:pt x="5581650" y="2389213"/>
                  <a:pt x="5513413" y="2457450"/>
                  <a:pt x="5429239" y="2457450"/>
                </a:cubicBezTo>
                <a:lnTo>
                  <a:pt x="38100" y="2457450"/>
                </a:lnTo>
                <a:cubicBezTo>
                  <a:pt x="17072" y="2457450"/>
                  <a:pt x="0" y="2440378"/>
                  <a:pt x="0" y="2419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6229350" y="4133850"/>
            <a:ext cx="38100" cy="2457450"/>
          </a:xfrm>
          <a:custGeom>
            <a:avLst/>
            <a:gdLst/>
            <a:ahLst/>
            <a:cxnLst/>
            <a:rect l="l" t="t" r="r" b="b"/>
            <a:pathLst>
              <a:path w="38100" h="2457450">
                <a:moveTo>
                  <a:pt x="38100" y="0"/>
                </a:moveTo>
                <a:lnTo>
                  <a:pt x="38100" y="0"/>
                </a:lnTo>
                <a:lnTo>
                  <a:pt x="38100" y="2457450"/>
                </a:lnTo>
                <a:lnTo>
                  <a:pt x="38100" y="2457450"/>
                </a:lnTo>
                <a:cubicBezTo>
                  <a:pt x="17072" y="2457450"/>
                  <a:pt x="0" y="2440378"/>
                  <a:pt x="0" y="2419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0" name="Shape 28"/>
          <p:cNvSpPr/>
          <p:nvPr/>
        </p:nvSpPr>
        <p:spPr>
          <a:xfrm>
            <a:off x="6553200" y="44386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14300" y="0"/>
                </a:moveTo>
                <a:lnTo>
                  <a:pt x="495300" y="0"/>
                </a:lnTo>
                <a:cubicBezTo>
                  <a:pt x="558384" y="0"/>
                  <a:pt x="609600" y="51216"/>
                  <a:pt x="609600" y="114300"/>
                </a:cubicBezTo>
                <a:lnTo>
                  <a:pt x="609600" y="495300"/>
                </a:lnTo>
                <a:cubicBezTo>
                  <a:pt x="609600" y="558384"/>
                  <a:pt x="558384" y="609600"/>
                  <a:pt x="495300" y="609600"/>
                </a:cubicBezTo>
                <a:lnTo>
                  <a:pt x="114300" y="609600"/>
                </a:lnTo>
                <a:cubicBezTo>
                  <a:pt x="51216" y="609600"/>
                  <a:pt x="0" y="558384"/>
                  <a:pt x="0" y="495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6682680" y="4572000"/>
            <a:ext cx="495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315200" y="4438650"/>
            <a:ext cx="2276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Hands-On: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Build a Mobile Screen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553200" y="5200650"/>
            <a:ext cx="50292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Apply everything you've learned by designing a complete mobile profile screen from scratch. Step-by-step guidance with real-world design specifications.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572250" y="61245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0"/>
                </a:moveTo>
                <a:cubicBezTo>
                  <a:pt x="103474" y="0"/>
                  <a:pt x="133350" y="29876"/>
                  <a:pt x="133350" y="66675"/>
                </a:cubicBezTo>
                <a:cubicBezTo>
                  <a:pt x="133350" y="103474"/>
                  <a:pt x="103474" y="133350"/>
                  <a:pt x="66675" y="133350"/>
                </a:cubicBezTo>
                <a:cubicBezTo>
                  <a:pt x="29876" y="133350"/>
                  <a:pt x="0" y="103474"/>
                  <a:pt x="0" y="66675"/>
                </a:cubicBezTo>
                <a:cubicBezTo>
                  <a:pt x="0" y="29876"/>
                  <a:pt x="29876" y="0"/>
                  <a:pt x="66675" y="0"/>
                </a:cubicBezTo>
                <a:close/>
                <a:moveTo>
                  <a:pt x="60424" y="31254"/>
                </a:moveTo>
                <a:lnTo>
                  <a:pt x="60424" y="66675"/>
                </a:lnTo>
                <a:cubicBezTo>
                  <a:pt x="60424" y="68759"/>
                  <a:pt x="61466" y="70712"/>
                  <a:pt x="63211" y="71884"/>
                </a:cubicBezTo>
                <a:lnTo>
                  <a:pt x="88214" y="88553"/>
                </a:lnTo>
                <a:cubicBezTo>
                  <a:pt x="91079" y="90480"/>
                  <a:pt x="94960" y="89699"/>
                  <a:pt x="96887" y="86808"/>
                </a:cubicBezTo>
                <a:cubicBezTo>
                  <a:pt x="98814" y="83917"/>
                  <a:pt x="98033" y="80062"/>
                  <a:pt x="95142" y="78135"/>
                </a:cubicBezTo>
                <a:lnTo>
                  <a:pt x="72926" y="63341"/>
                </a:lnTo>
                <a:lnTo>
                  <a:pt x="72926" y="31254"/>
                </a:lnTo>
                <a:cubicBezTo>
                  <a:pt x="72926" y="27790"/>
                  <a:pt x="70139" y="25003"/>
                  <a:pt x="66675" y="25003"/>
                </a:cubicBezTo>
                <a:cubicBezTo>
                  <a:pt x="63211" y="25003"/>
                  <a:pt x="60424" y="27790"/>
                  <a:pt x="60424" y="31254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5" name="Text 33"/>
          <p:cNvSpPr/>
          <p:nvPr/>
        </p:nvSpPr>
        <p:spPr>
          <a:xfrm>
            <a:off x="6796088" y="6096000"/>
            <a:ext cx="714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90 minutes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dn.dribbble.com/fe32208c75c4fba73d64752290080d1169324172.png"/>
          <p:cNvPicPr>
            <a:picLocks noChangeAspect="1"/>
          </p:cNvPicPr>
          <p:nvPr/>
        </p:nvPicPr>
        <p:blipFill>
          <a:blip r:embed="rId3">
            <a:alphaModFix amt="25000"/>
          </a:blip>
          <a:srcRect t="12500" b="1250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A1A"/>
              </a:gs>
              <a:gs pos="50000">
                <a:srgbClr val="1A1A1A">
                  <a:alpha val="9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90525" y="1562100"/>
            <a:ext cx="742950" cy="742950"/>
          </a:xfrm>
          <a:custGeom>
            <a:avLst/>
            <a:gdLst/>
            <a:ahLst/>
            <a:cxnLst/>
            <a:rect l="l" t="t" r="r" b="b"/>
            <a:pathLst>
              <a:path w="742950" h="742950">
                <a:moveTo>
                  <a:pt x="152401" y="0"/>
                </a:moveTo>
                <a:lnTo>
                  <a:pt x="590549" y="0"/>
                </a:lnTo>
                <a:cubicBezTo>
                  <a:pt x="674661" y="0"/>
                  <a:pt x="742950" y="68289"/>
                  <a:pt x="742950" y="152401"/>
                </a:cubicBezTo>
                <a:lnTo>
                  <a:pt x="742950" y="590549"/>
                </a:lnTo>
                <a:cubicBezTo>
                  <a:pt x="742950" y="674718"/>
                  <a:pt x="674718" y="742950"/>
                  <a:pt x="590549" y="742950"/>
                </a:cubicBezTo>
                <a:lnTo>
                  <a:pt x="152401" y="742950"/>
                </a:lnTo>
                <a:cubicBezTo>
                  <a:pt x="68232" y="742950"/>
                  <a:pt x="0" y="674718"/>
                  <a:pt x="0" y="590549"/>
                </a:cubicBezTo>
                <a:lnTo>
                  <a:pt x="0" y="152401"/>
                </a:lnTo>
                <a:cubicBezTo>
                  <a:pt x="0" y="68232"/>
                  <a:pt x="68232" y="0"/>
                  <a:pt x="152401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 w="25400">
            <a:solidFill>
              <a:srgbClr val="34D399">
                <a:alpha val="4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84002" y="1743075"/>
            <a:ext cx="523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1295400" y="1928813"/>
            <a:ext cx="6400800" cy="9525"/>
          </a:xfrm>
          <a:custGeom>
            <a:avLst/>
            <a:gdLst/>
            <a:ahLst/>
            <a:cxnLst/>
            <a:rect l="l" t="t" r="r" b="b"/>
            <a:pathLst>
              <a:path w="6400800" h="9525">
                <a:moveTo>
                  <a:pt x="0" y="0"/>
                </a:moveTo>
                <a:lnTo>
                  <a:pt x="6400800" y="0"/>
                </a:lnTo>
                <a:lnTo>
                  <a:pt x="64008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4D399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Text 4"/>
          <p:cNvSpPr/>
          <p:nvPr/>
        </p:nvSpPr>
        <p:spPr>
          <a:xfrm>
            <a:off x="381000" y="2619375"/>
            <a:ext cx="76581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9FAFB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Mobile Design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34D399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Fundamentals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81000" y="4562475"/>
            <a:ext cx="7429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Understanding the core principles that make mobile interfaces intuitive, accessible, and delightful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FOUNDATION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Mobile-First Mindset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295400"/>
            <a:ext cx="5676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 Mobile-First?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1752600"/>
            <a:ext cx="56388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Mobile usage has surpassed desktop worldwide.</a:t>
            </a:r>
            <a:r>
              <a:rPr lang="en-US" sz="12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In 2025, over </a:t>
            </a:r>
            <a:r>
              <a:rPr lang="en-US" sz="1200" dirty="0">
                <a:solidFill>
                  <a:srgbClr val="34D399"/>
                </a:solidFill>
                <a:highlight>
                  <a:srgbClr val="34D399">
                    <a:alpha val="2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60% of global web traffic </a:t>
            </a:r>
            <a:r>
              <a:rPr lang="en-US" sz="12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comes from mobile devices. Designing for smaller screens first forces us to prioritize content and focus on what truly matters.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76238" y="26860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7" name="Text 5"/>
          <p:cNvSpPr/>
          <p:nvPr/>
        </p:nvSpPr>
        <p:spPr>
          <a:xfrm>
            <a:off x="637729" y="2647950"/>
            <a:ext cx="53816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Constraints drive creativity:</a:t>
            </a:r>
            <a:r>
              <a:rPr lang="en-US" sz="12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Limited space requires thoughtful decisions about hierarchy and content priority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95288" y="32575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9" name="Text 7"/>
          <p:cNvSpPr/>
          <p:nvPr/>
        </p:nvSpPr>
        <p:spPr>
          <a:xfrm>
            <a:off x="674340" y="3219450"/>
            <a:ext cx="5343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Performance matters:</a:t>
            </a:r>
            <a:r>
              <a:rPr lang="en-US" sz="12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Mobile users expect instant load times and smooth interactions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90525" y="38290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1" name="Text 9"/>
          <p:cNvSpPr/>
          <p:nvPr/>
        </p:nvSpPr>
        <p:spPr>
          <a:xfrm>
            <a:off x="662583" y="3790950"/>
            <a:ext cx="53530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Context is key:</a:t>
            </a:r>
            <a:r>
              <a:rPr lang="en-US" sz="12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Mobile users are often on-the-go, requiring quick, task-focused experiences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85763" y="5205413"/>
            <a:ext cx="5553075" cy="1266825"/>
          </a:xfrm>
          <a:custGeom>
            <a:avLst/>
            <a:gdLst/>
            <a:ahLst/>
            <a:cxnLst/>
            <a:rect l="l" t="t" r="r" b="b"/>
            <a:pathLst>
              <a:path w="5553075" h="1266825">
                <a:moveTo>
                  <a:pt x="114306" y="0"/>
                </a:moveTo>
                <a:lnTo>
                  <a:pt x="5438769" y="0"/>
                </a:lnTo>
                <a:cubicBezTo>
                  <a:pt x="5501899" y="0"/>
                  <a:pt x="5553075" y="51176"/>
                  <a:pt x="5553075" y="114306"/>
                </a:cubicBezTo>
                <a:lnTo>
                  <a:pt x="5553075" y="1152519"/>
                </a:lnTo>
                <a:cubicBezTo>
                  <a:pt x="5553075" y="1215649"/>
                  <a:pt x="5501899" y="1266825"/>
                  <a:pt x="5438769" y="1266825"/>
                </a:cubicBezTo>
                <a:lnTo>
                  <a:pt x="114306" y="1266825"/>
                </a:lnTo>
                <a:cubicBezTo>
                  <a:pt x="51176" y="1266825"/>
                  <a:pt x="0" y="1215649"/>
                  <a:pt x="0" y="1152519"/>
                </a:cubicBezTo>
                <a:lnTo>
                  <a:pt x="0" y="114306"/>
                </a:lnTo>
                <a:cubicBezTo>
                  <a:pt x="0" y="51219"/>
                  <a:pt x="51219" y="0"/>
                  <a:pt x="114306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8650" y="543877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4" name="Text 12"/>
          <p:cNvSpPr/>
          <p:nvPr/>
        </p:nvSpPr>
        <p:spPr>
          <a:xfrm>
            <a:off x="933450" y="5400675"/>
            <a:ext cx="92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Insight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81025" y="5781675"/>
            <a:ext cx="52387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"15% of US adults rely solely on smartphones for internet access." </a:t>
            </a:r>
            <a:r>
              <a:rPr lang="en-US" sz="1050" dirty="0">
                <a:solidFill>
                  <a:srgbClr val="F9FAFB">
                    <a:alpha val="5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— Pew Research Center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53163" y="1300163"/>
            <a:ext cx="5553075" cy="3895725"/>
          </a:xfrm>
          <a:custGeom>
            <a:avLst/>
            <a:gdLst/>
            <a:ahLst/>
            <a:cxnLst/>
            <a:rect l="l" t="t" r="r" b="b"/>
            <a:pathLst>
              <a:path w="5553075" h="3895725">
                <a:moveTo>
                  <a:pt x="114301" y="0"/>
                </a:moveTo>
                <a:lnTo>
                  <a:pt x="5438774" y="0"/>
                </a:lnTo>
                <a:cubicBezTo>
                  <a:pt x="5501901" y="0"/>
                  <a:pt x="5553075" y="51174"/>
                  <a:pt x="5553075" y="114301"/>
                </a:cubicBezTo>
                <a:lnTo>
                  <a:pt x="5553075" y="3781424"/>
                </a:lnTo>
                <a:cubicBezTo>
                  <a:pt x="5553075" y="3844551"/>
                  <a:pt x="5501901" y="3895725"/>
                  <a:pt x="5438774" y="3895725"/>
                </a:cubicBezTo>
                <a:lnTo>
                  <a:pt x="114301" y="3895725"/>
                </a:lnTo>
                <a:cubicBezTo>
                  <a:pt x="51174" y="3895725"/>
                  <a:pt x="0" y="3844551"/>
                  <a:pt x="0" y="3781424"/>
                </a:cubicBezTo>
                <a:lnTo>
                  <a:pt x="0" y="114301"/>
                </a:lnTo>
                <a:cubicBezTo>
                  <a:pt x="0" y="51174"/>
                  <a:pt x="51174" y="0"/>
                  <a:pt x="114301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86525" y="1533525"/>
            <a:ext cx="5181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Thumb Zone</a:t>
            </a:r>
            <a:endParaRPr lang="en-US" sz="1600" dirty="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4270" b="34270"/>
          <a:stretch/>
        </p:blipFill>
        <p:spPr>
          <a:xfrm>
            <a:off x="6486525" y="1952625"/>
            <a:ext cx="5086350" cy="2667000"/>
          </a:xfrm>
          <a:prstGeom prst="roundRect">
            <a:avLst>
              <a:gd name="adj" fmla="val 0"/>
            </a:avLst>
          </a:prstGeom>
        </p:spPr>
      </p:pic>
      <p:sp>
        <p:nvSpPr>
          <p:cNvPr id="19" name="Text 16"/>
          <p:cNvSpPr/>
          <p:nvPr/>
        </p:nvSpPr>
        <p:spPr>
          <a:xfrm>
            <a:off x="6453188" y="4772025"/>
            <a:ext cx="5153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Place primary actions in the </a:t>
            </a:r>
            <a:r>
              <a:rPr lang="en-US" sz="1050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green zone</a:t>
            </a:r>
            <a:r>
              <a:rPr lang="en-US" sz="10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one-handed use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253163" y="5395913"/>
            <a:ext cx="1743075" cy="1076325"/>
          </a:xfrm>
          <a:custGeom>
            <a:avLst/>
            <a:gdLst/>
            <a:ahLst/>
            <a:cxnLst/>
            <a:rect l="l" t="t" r="r" b="b"/>
            <a:pathLst>
              <a:path w="1743075" h="1076325">
                <a:moveTo>
                  <a:pt x="76204" y="0"/>
                </a:moveTo>
                <a:lnTo>
                  <a:pt x="1666871" y="0"/>
                </a:lnTo>
                <a:cubicBezTo>
                  <a:pt x="1708957" y="0"/>
                  <a:pt x="1743075" y="34118"/>
                  <a:pt x="1743075" y="76204"/>
                </a:cubicBezTo>
                <a:lnTo>
                  <a:pt x="1743075" y="1000121"/>
                </a:lnTo>
                <a:cubicBezTo>
                  <a:pt x="1743075" y="1042207"/>
                  <a:pt x="1708957" y="1076325"/>
                  <a:pt x="1666871" y="1076325"/>
                </a:cubicBezTo>
                <a:lnTo>
                  <a:pt x="76204" y="1076325"/>
                </a:lnTo>
                <a:cubicBezTo>
                  <a:pt x="34118" y="1076325"/>
                  <a:pt x="0" y="1042207"/>
                  <a:pt x="0" y="10001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38888" y="5553075"/>
            <a:ext cx="1571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60%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376988" y="5934075"/>
            <a:ext cx="1495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Mobile Traffic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8158163" y="5395913"/>
            <a:ext cx="1743075" cy="1076325"/>
          </a:xfrm>
          <a:custGeom>
            <a:avLst/>
            <a:gdLst/>
            <a:ahLst/>
            <a:cxnLst/>
            <a:rect l="l" t="t" r="r" b="b"/>
            <a:pathLst>
              <a:path w="1743075" h="1076325">
                <a:moveTo>
                  <a:pt x="76204" y="0"/>
                </a:moveTo>
                <a:lnTo>
                  <a:pt x="1666871" y="0"/>
                </a:lnTo>
                <a:cubicBezTo>
                  <a:pt x="1708957" y="0"/>
                  <a:pt x="1743075" y="34118"/>
                  <a:pt x="1743075" y="76204"/>
                </a:cubicBezTo>
                <a:lnTo>
                  <a:pt x="1743075" y="1000121"/>
                </a:lnTo>
                <a:cubicBezTo>
                  <a:pt x="1743075" y="1042207"/>
                  <a:pt x="1708957" y="1076325"/>
                  <a:pt x="1666871" y="1076325"/>
                </a:cubicBezTo>
                <a:lnTo>
                  <a:pt x="76204" y="1076325"/>
                </a:lnTo>
                <a:cubicBezTo>
                  <a:pt x="34118" y="1076325"/>
                  <a:pt x="0" y="1042207"/>
                  <a:pt x="0" y="10001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12700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243888" y="5553075"/>
            <a:ext cx="1571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70%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8281987" y="5934075"/>
            <a:ext cx="14954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Uninstalls Due to Poor UX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10063163" y="5395913"/>
            <a:ext cx="1743075" cy="1076325"/>
          </a:xfrm>
          <a:custGeom>
            <a:avLst/>
            <a:gdLst/>
            <a:ahLst/>
            <a:cxnLst/>
            <a:rect l="l" t="t" r="r" b="b"/>
            <a:pathLst>
              <a:path w="1743075" h="1076325">
                <a:moveTo>
                  <a:pt x="76204" y="0"/>
                </a:moveTo>
                <a:lnTo>
                  <a:pt x="1666871" y="0"/>
                </a:lnTo>
                <a:cubicBezTo>
                  <a:pt x="1708957" y="0"/>
                  <a:pt x="1743075" y="34118"/>
                  <a:pt x="1743075" y="76204"/>
                </a:cubicBezTo>
                <a:lnTo>
                  <a:pt x="1743075" y="1000121"/>
                </a:lnTo>
                <a:cubicBezTo>
                  <a:pt x="1743075" y="1042207"/>
                  <a:pt x="1708957" y="1076325"/>
                  <a:pt x="1666871" y="1076325"/>
                </a:cubicBezTo>
                <a:lnTo>
                  <a:pt x="76204" y="1076325"/>
                </a:lnTo>
                <a:cubicBezTo>
                  <a:pt x="34118" y="1076325"/>
                  <a:pt x="0" y="1042207"/>
                  <a:pt x="0" y="10001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0148888" y="5553075"/>
            <a:ext cx="1571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48dp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10186988" y="5934075"/>
            <a:ext cx="1495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 Touch Target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4419" y="354419"/>
            <a:ext cx="11554047" cy="212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16" b="1" kern="0" spc="56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CORE PRINCIPLES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4419" y="637953"/>
            <a:ext cx="11642651" cy="354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12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Mobile Design Principles &amp; Best Practices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8849" y="1209453"/>
            <a:ext cx="3703674" cy="2223977"/>
          </a:xfrm>
          <a:custGeom>
            <a:avLst/>
            <a:gdLst/>
            <a:ahLst/>
            <a:cxnLst/>
            <a:rect l="l" t="t" r="r" b="b"/>
            <a:pathLst>
              <a:path w="3703674" h="2223977">
                <a:moveTo>
                  <a:pt x="106328" y="0"/>
                </a:moveTo>
                <a:lnTo>
                  <a:pt x="3597346" y="0"/>
                </a:lnTo>
                <a:cubicBezTo>
                  <a:pt x="3656070" y="0"/>
                  <a:pt x="3703674" y="47605"/>
                  <a:pt x="3703674" y="106328"/>
                </a:cubicBezTo>
                <a:lnTo>
                  <a:pt x="3703674" y="2117648"/>
                </a:lnTo>
                <a:cubicBezTo>
                  <a:pt x="3703674" y="2176372"/>
                  <a:pt x="3656070" y="2223977"/>
                  <a:pt x="3597346" y="2223977"/>
                </a:cubicBezTo>
                <a:lnTo>
                  <a:pt x="106328" y="2223977"/>
                </a:lnTo>
                <a:cubicBezTo>
                  <a:pt x="47605" y="2223977"/>
                  <a:pt x="0" y="2176372"/>
                  <a:pt x="0" y="2117648"/>
                </a:cubicBezTo>
                <a:lnTo>
                  <a:pt x="0" y="106328"/>
                </a:lnTo>
                <a:cubicBezTo>
                  <a:pt x="0" y="47644"/>
                  <a:pt x="47644" y="0"/>
                  <a:pt x="106328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0488" y="1391093"/>
            <a:ext cx="354419" cy="354419"/>
          </a:xfrm>
          <a:custGeom>
            <a:avLst/>
            <a:gdLst/>
            <a:ahLst/>
            <a:cxnLst/>
            <a:rect l="l" t="t" r="r" b="b"/>
            <a:pathLst>
              <a:path w="354419" h="354419">
                <a:moveTo>
                  <a:pt x="70884" y="0"/>
                </a:moveTo>
                <a:lnTo>
                  <a:pt x="283535" y="0"/>
                </a:lnTo>
                <a:cubicBezTo>
                  <a:pt x="322657" y="0"/>
                  <a:pt x="354419" y="31762"/>
                  <a:pt x="354419" y="70884"/>
                </a:cubicBezTo>
                <a:lnTo>
                  <a:pt x="354419" y="283535"/>
                </a:lnTo>
                <a:cubicBezTo>
                  <a:pt x="354419" y="322657"/>
                  <a:pt x="322657" y="354419"/>
                  <a:pt x="283535" y="354419"/>
                </a:cubicBezTo>
                <a:lnTo>
                  <a:pt x="70884" y="354419"/>
                </a:lnTo>
                <a:cubicBezTo>
                  <a:pt x="31762" y="354419"/>
                  <a:pt x="0" y="322657"/>
                  <a:pt x="0" y="283535"/>
                </a:cubicBezTo>
                <a:lnTo>
                  <a:pt x="0" y="70884"/>
                </a:lnTo>
                <a:cubicBezTo>
                  <a:pt x="0" y="31762"/>
                  <a:pt x="31762" y="0"/>
                  <a:pt x="70884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37953" y="1497419"/>
            <a:ext cx="159488" cy="141767"/>
          </a:xfrm>
          <a:custGeom>
            <a:avLst/>
            <a:gdLst/>
            <a:ahLst/>
            <a:cxnLst/>
            <a:rect l="l" t="t" r="r" b="b"/>
            <a:pathLst>
              <a:path w="159488" h="141767">
                <a:moveTo>
                  <a:pt x="79744" y="8860"/>
                </a:moveTo>
                <a:cubicBezTo>
                  <a:pt x="57372" y="8860"/>
                  <a:pt x="39457" y="19050"/>
                  <a:pt x="26415" y="31178"/>
                </a:cubicBezTo>
                <a:cubicBezTo>
                  <a:pt x="13457" y="43222"/>
                  <a:pt x="4790" y="57593"/>
                  <a:pt x="665" y="67478"/>
                </a:cubicBezTo>
                <a:cubicBezTo>
                  <a:pt x="-249" y="69665"/>
                  <a:pt x="-249" y="72102"/>
                  <a:pt x="665" y="74289"/>
                </a:cubicBezTo>
                <a:cubicBezTo>
                  <a:pt x="4790" y="84174"/>
                  <a:pt x="13457" y="98573"/>
                  <a:pt x="26415" y="110590"/>
                </a:cubicBezTo>
                <a:cubicBezTo>
                  <a:pt x="39457" y="122690"/>
                  <a:pt x="57372" y="132907"/>
                  <a:pt x="79744" y="132907"/>
                </a:cubicBezTo>
                <a:cubicBezTo>
                  <a:pt x="102117" y="132907"/>
                  <a:pt x="120032" y="122717"/>
                  <a:pt x="133073" y="110590"/>
                </a:cubicBezTo>
                <a:cubicBezTo>
                  <a:pt x="146032" y="98545"/>
                  <a:pt x="154698" y="84174"/>
                  <a:pt x="158824" y="74289"/>
                </a:cubicBezTo>
                <a:cubicBezTo>
                  <a:pt x="159738" y="72102"/>
                  <a:pt x="159738" y="69665"/>
                  <a:pt x="158824" y="67478"/>
                </a:cubicBezTo>
                <a:cubicBezTo>
                  <a:pt x="154698" y="57593"/>
                  <a:pt x="146032" y="43195"/>
                  <a:pt x="133073" y="31178"/>
                </a:cubicBezTo>
                <a:cubicBezTo>
                  <a:pt x="120032" y="19078"/>
                  <a:pt x="102117" y="8860"/>
                  <a:pt x="79744" y="8860"/>
                </a:cubicBezTo>
                <a:close/>
                <a:moveTo>
                  <a:pt x="39872" y="70884"/>
                </a:moveTo>
                <a:cubicBezTo>
                  <a:pt x="39872" y="48878"/>
                  <a:pt x="57738" y="31012"/>
                  <a:pt x="79744" y="31012"/>
                </a:cubicBezTo>
                <a:cubicBezTo>
                  <a:pt x="101750" y="31012"/>
                  <a:pt x="119616" y="48878"/>
                  <a:pt x="119616" y="70884"/>
                </a:cubicBezTo>
                <a:cubicBezTo>
                  <a:pt x="119616" y="92890"/>
                  <a:pt x="101750" y="110756"/>
                  <a:pt x="79744" y="110756"/>
                </a:cubicBezTo>
                <a:cubicBezTo>
                  <a:pt x="57738" y="110756"/>
                  <a:pt x="39872" y="92890"/>
                  <a:pt x="39872" y="70884"/>
                </a:cubicBezTo>
                <a:close/>
                <a:moveTo>
                  <a:pt x="79744" y="53163"/>
                </a:moveTo>
                <a:cubicBezTo>
                  <a:pt x="79744" y="62937"/>
                  <a:pt x="71797" y="70884"/>
                  <a:pt x="62023" y="70884"/>
                </a:cubicBezTo>
                <a:cubicBezTo>
                  <a:pt x="58839" y="70884"/>
                  <a:pt x="55849" y="70053"/>
                  <a:pt x="53246" y="68558"/>
                </a:cubicBezTo>
                <a:cubicBezTo>
                  <a:pt x="52969" y="71576"/>
                  <a:pt x="53218" y="74677"/>
                  <a:pt x="54049" y="77751"/>
                </a:cubicBezTo>
                <a:cubicBezTo>
                  <a:pt x="57842" y="91927"/>
                  <a:pt x="72434" y="100345"/>
                  <a:pt x="86611" y="96551"/>
                </a:cubicBezTo>
                <a:cubicBezTo>
                  <a:pt x="100788" y="92758"/>
                  <a:pt x="109205" y="78166"/>
                  <a:pt x="105412" y="63989"/>
                </a:cubicBezTo>
                <a:cubicBezTo>
                  <a:pt x="102034" y="51335"/>
                  <a:pt x="90044" y="43278"/>
                  <a:pt x="77418" y="44385"/>
                </a:cubicBezTo>
                <a:cubicBezTo>
                  <a:pt x="78886" y="46960"/>
                  <a:pt x="79744" y="49951"/>
                  <a:pt x="79744" y="53163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7" name="Text 5"/>
          <p:cNvSpPr/>
          <p:nvPr/>
        </p:nvSpPr>
        <p:spPr>
          <a:xfrm>
            <a:off x="1001233" y="1444256"/>
            <a:ext cx="540488" cy="248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Clarity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0488" y="1851837"/>
            <a:ext cx="3411279" cy="6202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16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Interfaces should be clean, precise, and uncluttered. Every element must have a clear purpose.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65962" y="2604977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0" name="Text 8"/>
          <p:cNvSpPr/>
          <p:nvPr/>
        </p:nvSpPr>
        <p:spPr>
          <a:xfrm>
            <a:off x="749431" y="2578395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Clear visual hierarchy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65962" y="2853070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2" name="Text 10"/>
          <p:cNvSpPr/>
          <p:nvPr/>
        </p:nvSpPr>
        <p:spPr>
          <a:xfrm>
            <a:off x="749431" y="2826488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Recognizable icons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65962" y="3101163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4" name="Text 12"/>
          <p:cNvSpPr/>
          <p:nvPr/>
        </p:nvSpPr>
        <p:spPr>
          <a:xfrm>
            <a:off x="749431" y="3074581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Consistent spacing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245547" y="1209453"/>
            <a:ext cx="3703674" cy="2223977"/>
          </a:xfrm>
          <a:custGeom>
            <a:avLst/>
            <a:gdLst/>
            <a:ahLst/>
            <a:cxnLst/>
            <a:rect l="l" t="t" r="r" b="b"/>
            <a:pathLst>
              <a:path w="3703674" h="2223977">
                <a:moveTo>
                  <a:pt x="106328" y="0"/>
                </a:moveTo>
                <a:lnTo>
                  <a:pt x="3597346" y="0"/>
                </a:lnTo>
                <a:cubicBezTo>
                  <a:pt x="3656070" y="0"/>
                  <a:pt x="3703674" y="47605"/>
                  <a:pt x="3703674" y="106328"/>
                </a:cubicBezTo>
                <a:lnTo>
                  <a:pt x="3703674" y="2117648"/>
                </a:lnTo>
                <a:cubicBezTo>
                  <a:pt x="3703674" y="2176372"/>
                  <a:pt x="3656070" y="2223977"/>
                  <a:pt x="3597346" y="2223977"/>
                </a:cubicBezTo>
                <a:lnTo>
                  <a:pt x="106328" y="2223977"/>
                </a:lnTo>
                <a:cubicBezTo>
                  <a:pt x="47605" y="2223977"/>
                  <a:pt x="0" y="2176372"/>
                  <a:pt x="0" y="2117648"/>
                </a:cubicBezTo>
                <a:lnTo>
                  <a:pt x="0" y="106328"/>
                </a:lnTo>
                <a:cubicBezTo>
                  <a:pt x="0" y="47644"/>
                  <a:pt x="47644" y="0"/>
                  <a:pt x="106328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27187" y="1391093"/>
            <a:ext cx="354419" cy="354419"/>
          </a:xfrm>
          <a:custGeom>
            <a:avLst/>
            <a:gdLst/>
            <a:ahLst/>
            <a:cxnLst/>
            <a:rect l="l" t="t" r="r" b="b"/>
            <a:pathLst>
              <a:path w="354419" h="354419">
                <a:moveTo>
                  <a:pt x="70884" y="0"/>
                </a:moveTo>
                <a:lnTo>
                  <a:pt x="283535" y="0"/>
                </a:lnTo>
                <a:cubicBezTo>
                  <a:pt x="322657" y="0"/>
                  <a:pt x="354419" y="31762"/>
                  <a:pt x="354419" y="70884"/>
                </a:cubicBezTo>
                <a:lnTo>
                  <a:pt x="354419" y="283535"/>
                </a:lnTo>
                <a:cubicBezTo>
                  <a:pt x="354419" y="322657"/>
                  <a:pt x="322657" y="354419"/>
                  <a:pt x="283535" y="354419"/>
                </a:cubicBezTo>
                <a:lnTo>
                  <a:pt x="70884" y="354419"/>
                </a:lnTo>
                <a:cubicBezTo>
                  <a:pt x="31762" y="354419"/>
                  <a:pt x="0" y="322657"/>
                  <a:pt x="0" y="283535"/>
                </a:cubicBezTo>
                <a:lnTo>
                  <a:pt x="0" y="70884"/>
                </a:lnTo>
                <a:cubicBezTo>
                  <a:pt x="0" y="31762"/>
                  <a:pt x="31762" y="0"/>
                  <a:pt x="70884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4542373" y="1497419"/>
            <a:ext cx="124047" cy="141767"/>
          </a:xfrm>
          <a:custGeom>
            <a:avLst/>
            <a:gdLst/>
            <a:ahLst/>
            <a:cxnLst/>
            <a:rect l="l" t="t" r="r" b="b"/>
            <a:pathLst>
              <a:path w="124047" h="141767">
                <a:moveTo>
                  <a:pt x="8860" y="35442"/>
                </a:moveTo>
                <a:cubicBezTo>
                  <a:pt x="3960" y="35442"/>
                  <a:pt x="0" y="39401"/>
                  <a:pt x="0" y="44302"/>
                </a:cubicBezTo>
                <a:cubicBezTo>
                  <a:pt x="0" y="49203"/>
                  <a:pt x="3960" y="53163"/>
                  <a:pt x="8860" y="53163"/>
                </a:cubicBezTo>
                <a:lnTo>
                  <a:pt x="115186" y="53163"/>
                </a:lnTo>
                <a:cubicBezTo>
                  <a:pt x="120087" y="53163"/>
                  <a:pt x="124047" y="49203"/>
                  <a:pt x="124047" y="44302"/>
                </a:cubicBezTo>
                <a:cubicBezTo>
                  <a:pt x="124047" y="39401"/>
                  <a:pt x="120087" y="35442"/>
                  <a:pt x="115186" y="35442"/>
                </a:cubicBezTo>
                <a:lnTo>
                  <a:pt x="8860" y="35442"/>
                </a:lnTo>
                <a:close/>
                <a:moveTo>
                  <a:pt x="8860" y="88605"/>
                </a:moveTo>
                <a:cubicBezTo>
                  <a:pt x="3960" y="88605"/>
                  <a:pt x="0" y="92564"/>
                  <a:pt x="0" y="97465"/>
                </a:cubicBezTo>
                <a:cubicBezTo>
                  <a:pt x="0" y="102366"/>
                  <a:pt x="3960" y="106326"/>
                  <a:pt x="8860" y="106326"/>
                </a:cubicBezTo>
                <a:lnTo>
                  <a:pt x="115186" y="106326"/>
                </a:lnTo>
                <a:cubicBezTo>
                  <a:pt x="120087" y="106326"/>
                  <a:pt x="124047" y="102366"/>
                  <a:pt x="124047" y="97465"/>
                </a:cubicBezTo>
                <a:cubicBezTo>
                  <a:pt x="124047" y="92564"/>
                  <a:pt x="120087" y="88605"/>
                  <a:pt x="115186" y="88605"/>
                </a:cubicBezTo>
                <a:lnTo>
                  <a:pt x="8860" y="88605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887931" y="1444256"/>
            <a:ext cx="956930" cy="248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Consistency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27187" y="1851837"/>
            <a:ext cx="3411279" cy="6202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16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Maintain uniformity in design elements, typography, and navigation patterns across the entire app.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452661" y="2604977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129" y="2578395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Standard UI components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452661" y="2853070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3" name="Text 21"/>
          <p:cNvSpPr/>
          <p:nvPr/>
        </p:nvSpPr>
        <p:spPr>
          <a:xfrm>
            <a:off x="4636129" y="2826488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Predictable behavior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452661" y="3101163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5" name="Text 23"/>
          <p:cNvSpPr/>
          <p:nvPr/>
        </p:nvSpPr>
        <p:spPr>
          <a:xfrm>
            <a:off x="4636129" y="3074581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Familiar patterns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132384" y="1209453"/>
            <a:ext cx="3703674" cy="2223977"/>
          </a:xfrm>
          <a:custGeom>
            <a:avLst/>
            <a:gdLst/>
            <a:ahLst/>
            <a:cxnLst/>
            <a:rect l="l" t="t" r="r" b="b"/>
            <a:pathLst>
              <a:path w="3703674" h="2223977">
                <a:moveTo>
                  <a:pt x="106328" y="0"/>
                </a:moveTo>
                <a:lnTo>
                  <a:pt x="3597346" y="0"/>
                </a:lnTo>
                <a:cubicBezTo>
                  <a:pt x="3656070" y="0"/>
                  <a:pt x="3703674" y="47605"/>
                  <a:pt x="3703674" y="106328"/>
                </a:cubicBezTo>
                <a:lnTo>
                  <a:pt x="3703674" y="2117648"/>
                </a:lnTo>
                <a:cubicBezTo>
                  <a:pt x="3703674" y="2176372"/>
                  <a:pt x="3656070" y="2223977"/>
                  <a:pt x="3597346" y="2223977"/>
                </a:cubicBezTo>
                <a:lnTo>
                  <a:pt x="106328" y="2223977"/>
                </a:lnTo>
                <a:cubicBezTo>
                  <a:pt x="47605" y="2223977"/>
                  <a:pt x="0" y="2176372"/>
                  <a:pt x="0" y="2117648"/>
                </a:cubicBezTo>
                <a:lnTo>
                  <a:pt x="0" y="106328"/>
                </a:lnTo>
                <a:cubicBezTo>
                  <a:pt x="0" y="47644"/>
                  <a:pt x="47644" y="0"/>
                  <a:pt x="106328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14024" y="1391093"/>
            <a:ext cx="354419" cy="354419"/>
          </a:xfrm>
          <a:custGeom>
            <a:avLst/>
            <a:gdLst/>
            <a:ahLst/>
            <a:cxnLst/>
            <a:rect l="l" t="t" r="r" b="b"/>
            <a:pathLst>
              <a:path w="354419" h="354419">
                <a:moveTo>
                  <a:pt x="70884" y="0"/>
                </a:moveTo>
                <a:lnTo>
                  <a:pt x="283535" y="0"/>
                </a:lnTo>
                <a:cubicBezTo>
                  <a:pt x="322657" y="0"/>
                  <a:pt x="354419" y="31762"/>
                  <a:pt x="354419" y="70884"/>
                </a:cubicBezTo>
                <a:lnTo>
                  <a:pt x="354419" y="283535"/>
                </a:lnTo>
                <a:cubicBezTo>
                  <a:pt x="354419" y="322657"/>
                  <a:pt x="322657" y="354419"/>
                  <a:pt x="283535" y="354419"/>
                </a:cubicBezTo>
                <a:lnTo>
                  <a:pt x="70884" y="354419"/>
                </a:lnTo>
                <a:cubicBezTo>
                  <a:pt x="31762" y="354419"/>
                  <a:pt x="0" y="322657"/>
                  <a:pt x="0" y="283535"/>
                </a:cubicBezTo>
                <a:lnTo>
                  <a:pt x="0" y="70884"/>
                </a:lnTo>
                <a:cubicBezTo>
                  <a:pt x="0" y="31762"/>
                  <a:pt x="31762" y="0"/>
                  <a:pt x="70884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8429210" y="1497419"/>
            <a:ext cx="124047" cy="141767"/>
          </a:xfrm>
          <a:custGeom>
            <a:avLst/>
            <a:gdLst/>
            <a:ahLst/>
            <a:cxnLst/>
            <a:rect l="l" t="t" r="r" b="b"/>
            <a:pathLst>
              <a:path w="124047" h="141767">
                <a:moveTo>
                  <a:pt x="35442" y="11076"/>
                </a:moveTo>
                <a:cubicBezTo>
                  <a:pt x="35442" y="4956"/>
                  <a:pt x="40398" y="0"/>
                  <a:pt x="46517" y="0"/>
                </a:cubicBezTo>
                <a:cubicBezTo>
                  <a:pt x="52637" y="0"/>
                  <a:pt x="57593" y="4956"/>
                  <a:pt x="57593" y="11076"/>
                </a:cubicBezTo>
                <a:lnTo>
                  <a:pt x="57593" y="52111"/>
                </a:lnTo>
                <a:cubicBezTo>
                  <a:pt x="59947" y="50006"/>
                  <a:pt x="63048" y="48733"/>
                  <a:pt x="66453" y="48733"/>
                </a:cubicBezTo>
                <a:cubicBezTo>
                  <a:pt x="72157" y="48733"/>
                  <a:pt x="77031" y="52332"/>
                  <a:pt x="78914" y="57372"/>
                </a:cubicBezTo>
                <a:cubicBezTo>
                  <a:pt x="81350" y="54796"/>
                  <a:pt x="84784" y="53163"/>
                  <a:pt x="88605" y="53163"/>
                </a:cubicBezTo>
                <a:cubicBezTo>
                  <a:pt x="95610" y="53163"/>
                  <a:pt x="101342" y="58562"/>
                  <a:pt x="101868" y="65429"/>
                </a:cubicBezTo>
                <a:cubicBezTo>
                  <a:pt x="104221" y="63297"/>
                  <a:pt x="107350" y="62023"/>
                  <a:pt x="110756" y="62023"/>
                </a:cubicBezTo>
                <a:cubicBezTo>
                  <a:pt x="118093" y="62023"/>
                  <a:pt x="124047" y="67976"/>
                  <a:pt x="124047" y="75314"/>
                </a:cubicBezTo>
                <a:lnTo>
                  <a:pt x="124047" y="106326"/>
                </a:lnTo>
                <a:cubicBezTo>
                  <a:pt x="124047" y="125902"/>
                  <a:pt x="108181" y="141767"/>
                  <a:pt x="88605" y="141767"/>
                </a:cubicBezTo>
                <a:lnTo>
                  <a:pt x="64986" y="141767"/>
                </a:lnTo>
                <a:cubicBezTo>
                  <a:pt x="63602" y="141767"/>
                  <a:pt x="62245" y="141684"/>
                  <a:pt x="60916" y="141491"/>
                </a:cubicBezTo>
                <a:cubicBezTo>
                  <a:pt x="45604" y="139940"/>
                  <a:pt x="31510" y="132076"/>
                  <a:pt x="22151" y="119616"/>
                </a:cubicBezTo>
                <a:lnTo>
                  <a:pt x="2215" y="93035"/>
                </a:lnTo>
                <a:cubicBezTo>
                  <a:pt x="-1468" y="88134"/>
                  <a:pt x="-471" y="81212"/>
                  <a:pt x="4430" y="77529"/>
                </a:cubicBezTo>
                <a:cubicBezTo>
                  <a:pt x="9331" y="73846"/>
                  <a:pt x="16253" y="74843"/>
                  <a:pt x="19936" y="79744"/>
                </a:cubicBezTo>
                <a:lnTo>
                  <a:pt x="35442" y="100428"/>
                </a:lnTo>
                <a:lnTo>
                  <a:pt x="35442" y="11076"/>
                </a:lnTo>
                <a:close/>
                <a:moveTo>
                  <a:pt x="66453" y="84174"/>
                </a:moveTo>
                <a:cubicBezTo>
                  <a:pt x="66453" y="81738"/>
                  <a:pt x="64460" y="79744"/>
                  <a:pt x="62023" y="79744"/>
                </a:cubicBezTo>
                <a:cubicBezTo>
                  <a:pt x="59587" y="79744"/>
                  <a:pt x="57593" y="81738"/>
                  <a:pt x="57593" y="84174"/>
                </a:cubicBezTo>
                <a:lnTo>
                  <a:pt x="57593" y="110756"/>
                </a:lnTo>
                <a:cubicBezTo>
                  <a:pt x="57593" y="113192"/>
                  <a:pt x="59587" y="115186"/>
                  <a:pt x="62023" y="115186"/>
                </a:cubicBezTo>
                <a:cubicBezTo>
                  <a:pt x="64460" y="115186"/>
                  <a:pt x="66453" y="113192"/>
                  <a:pt x="66453" y="110756"/>
                </a:cubicBezTo>
                <a:lnTo>
                  <a:pt x="66453" y="84174"/>
                </a:lnTo>
                <a:close/>
                <a:moveTo>
                  <a:pt x="79744" y="79744"/>
                </a:moveTo>
                <a:cubicBezTo>
                  <a:pt x="77308" y="79744"/>
                  <a:pt x="75314" y="81738"/>
                  <a:pt x="75314" y="84174"/>
                </a:cubicBezTo>
                <a:lnTo>
                  <a:pt x="75314" y="110756"/>
                </a:lnTo>
                <a:cubicBezTo>
                  <a:pt x="75314" y="113192"/>
                  <a:pt x="77308" y="115186"/>
                  <a:pt x="79744" y="115186"/>
                </a:cubicBezTo>
                <a:cubicBezTo>
                  <a:pt x="82181" y="115186"/>
                  <a:pt x="84174" y="113192"/>
                  <a:pt x="84174" y="110756"/>
                </a:cubicBezTo>
                <a:lnTo>
                  <a:pt x="84174" y="84174"/>
                </a:lnTo>
                <a:cubicBezTo>
                  <a:pt x="84174" y="81738"/>
                  <a:pt x="82181" y="79744"/>
                  <a:pt x="79744" y="79744"/>
                </a:cubicBezTo>
                <a:close/>
                <a:moveTo>
                  <a:pt x="101895" y="84174"/>
                </a:moveTo>
                <a:cubicBezTo>
                  <a:pt x="101895" y="81738"/>
                  <a:pt x="99902" y="79744"/>
                  <a:pt x="97465" y="79744"/>
                </a:cubicBezTo>
                <a:cubicBezTo>
                  <a:pt x="95028" y="79744"/>
                  <a:pt x="93035" y="81738"/>
                  <a:pt x="93035" y="84174"/>
                </a:cubicBezTo>
                <a:lnTo>
                  <a:pt x="93035" y="110756"/>
                </a:lnTo>
                <a:cubicBezTo>
                  <a:pt x="93035" y="113192"/>
                  <a:pt x="95028" y="115186"/>
                  <a:pt x="97465" y="115186"/>
                </a:cubicBezTo>
                <a:cubicBezTo>
                  <a:pt x="99902" y="115186"/>
                  <a:pt x="101895" y="113192"/>
                  <a:pt x="101895" y="110756"/>
                </a:cubicBezTo>
                <a:lnTo>
                  <a:pt x="101895" y="84174"/>
                </a:ln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29" name="Text 27"/>
          <p:cNvSpPr/>
          <p:nvPr/>
        </p:nvSpPr>
        <p:spPr>
          <a:xfrm>
            <a:off x="8774768" y="1444256"/>
            <a:ext cx="1098698" cy="248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Touch Targets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314024" y="1851837"/>
            <a:ext cx="3411279" cy="6202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16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Ensure interactive elements are large enough for comfortable finger tapping without errors.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339497" y="2604977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32" name="Text 30"/>
          <p:cNvSpPr/>
          <p:nvPr/>
        </p:nvSpPr>
        <p:spPr>
          <a:xfrm>
            <a:off x="8522966" y="2578395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 48×48dp (Android)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339497" y="2853070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34" name="Text 32"/>
          <p:cNvSpPr/>
          <p:nvPr/>
        </p:nvSpPr>
        <p:spPr>
          <a:xfrm>
            <a:off x="8522966" y="2826488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 44×44pt (iOS)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339497" y="3101163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36" name="Text 34"/>
          <p:cNvSpPr/>
          <p:nvPr/>
        </p:nvSpPr>
        <p:spPr>
          <a:xfrm>
            <a:off x="8522966" y="3074581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Adequate spacing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358849" y="3619500"/>
            <a:ext cx="3703674" cy="2223977"/>
          </a:xfrm>
          <a:custGeom>
            <a:avLst/>
            <a:gdLst/>
            <a:ahLst/>
            <a:cxnLst/>
            <a:rect l="l" t="t" r="r" b="b"/>
            <a:pathLst>
              <a:path w="3703674" h="2223977">
                <a:moveTo>
                  <a:pt x="106328" y="0"/>
                </a:moveTo>
                <a:lnTo>
                  <a:pt x="3597346" y="0"/>
                </a:lnTo>
                <a:cubicBezTo>
                  <a:pt x="3656070" y="0"/>
                  <a:pt x="3703674" y="47605"/>
                  <a:pt x="3703674" y="106328"/>
                </a:cubicBezTo>
                <a:lnTo>
                  <a:pt x="3703674" y="2117648"/>
                </a:lnTo>
                <a:cubicBezTo>
                  <a:pt x="3703674" y="2176372"/>
                  <a:pt x="3656070" y="2223977"/>
                  <a:pt x="3597346" y="2223977"/>
                </a:cubicBezTo>
                <a:lnTo>
                  <a:pt x="106328" y="2223977"/>
                </a:lnTo>
                <a:cubicBezTo>
                  <a:pt x="47605" y="2223977"/>
                  <a:pt x="0" y="2176372"/>
                  <a:pt x="0" y="2117648"/>
                </a:cubicBezTo>
                <a:lnTo>
                  <a:pt x="0" y="106328"/>
                </a:lnTo>
                <a:cubicBezTo>
                  <a:pt x="0" y="47644"/>
                  <a:pt x="47644" y="0"/>
                  <a:pt x="106328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0488" y="3801140"/>
            <a:ext cx="354419" cy="354419"/>
          </a:xfrm>
          <a:custGeom>
            <a:avLst/>
            <a:gdLst/>
            <a:ahLst/>
            <a:cxnLst/>
            <a:rect l="l" t="t" r="r" b="b"/>
            <a:pathLst>
              <a:path w="354419" h="354419">
                <a:moveTo>
                  <a:pt x="70884" y="0"/>
                </a:moveTo>
                <a:lnTo>
                  <a:pt x="283535" y="0"/>
                </a:lnTo>
                <a:cubicBezTo>
                  <a:pt x="322657" y="0"/>
                  <a:pt x="354419" y="31762"/>
                  <a:pt x="354419" y="70884"/>
                </a:cubicBezTo>
                <a:lnTo>
                  <a:pt x="354419" y="283535"/>
                </a:lnTo>
                <a:cubicBezTo>
                  <a:pt x="354419" y="322657"/>
                  <a:pt x="322657" y="354419"/>
                  <a:pt x="283535" y="354419"/>
                </a:cubicBezTo>
                <a:lnTo>
                  <a:pt x="70884" y="354419"/>
                </a:lnTo>
                <a:cubicBezTo>
                  <a:pt x="31762" y="354419"/>
                  <a:pt x="0" y="322657"/>
                  <a:pt x="0" y="283535"/>
                </a:cubicBezTo>
                <a:lnTo>
                  <a:pt x="0" y="70884"/>
                </a:lnTo>
                <a:cubicBezTo>
                  <a:pt x="0" y="31762"/>
                  <a:pt x="31762" y="0"/>
                  <a:pt x="70884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37953" y="3907465"/>
            <a:ext cx="159488" cy="141767"/>
          </a:xfrm>
          <a:custGeom>
            <a:avLst/>
            <a:gdLst/>
            <a:ahLst/>
            <a:cxnLst/>
            <a:rect l="l" t="t" r="r" b="b"/>
            <a:pathLst>
              <a:path w="159488" h="141767">
                <a:moveTo>
                  <a:pt x="11076" y="8860"/>
                </a:moveTo>
                <a:cubicBezTo>
                  <a:pt x="4956" y="8860"/>
                  <a:pt x="0" y="13817"/>
                  <a:pt x="0" y="19936"/>
                </a:cubicBezTo>
                <a:lnTo>
                  <a:pt x="0" y="35442"/>
                </a:lnTo>
                <a:cubicBezTo>
                  <a:pt x="0" y="40343"/>
                  <a:pt x="3960" y="44302"/>
                  <a:pt x="8860" y="44302"/>
                </a:cubicBezTo>
                <a:cubicBezTo>
                  <a:pt x="13761" y="44302"/>
                  <a:pt x="17721" y="40343"/>
                  <a:pt x="17721" y="35442"/>
                </a:cubicBezTo>
                <a:lnTo>
                  <a:pt x="17721" y="26581"/>
                </a:lnTo>
                <a:lnTo>
                  <a:pt x="35442" y="26581"/>
                </a:lnTo>
                <a:lnTo>
                  <a:pt x="35442" y="115186"/>
                </a:lnTo>
                <a:lnTo>
                  <a:pt x="26581" y="115186"/>
                </a:lnTo>
                <a:cubicBezTo>
                  <a:pt x="21680" y="115186"/>
                  <a:pt x="17721" y="119146"/>
                  <a:pt x="17721" y="124047"/>
                </a:cubicBezTo>
                <a:cubicBezTo>
                  <a:pt x="17721" y="128947"/>
                  <a:pt x="21680" y="132907"/>
                  <a:pt x="26581" y="132907"/>
                </a:cubicBezTo>
                <a:lnTo>
                  <a:pt x="62023" y="132907"/>
                </a:lnTo>
                <a:cubicBezTo>
                  <a:pt x="66924" y="132907"/>
                  <a:pt x="70884" y="128947"/>
                  <a:pt x="70884" y="124047"/>
                </a:cubicBezTo>
                <a:cubicBezTo>
                  <a:pt x="70884" y="119146"/>
                  <a:pt x="66924" y="115186"/>
                  <a:pt x="62023" y="115186"/>
                </a:cubicBezTo>
                <a:lnTo>
                  <a:pt x="53163" y="115186"/>
                </a:lnTo>
                <a:lnTo>
                  <a:pt x="53163" y="26581"/>
                </a:lnTo>
                <a:lnTo>
                  <a:pt x="70884" y="26581"/>
                </a:lnTo>
                <a:lnTo>
                  <a:pt x="70884" y="35442"/>
                </a:lnTo>
                <a:cubicBezTo>
                  <a:pt x="70884" y="40343"/>
                  <a:pt x="74843" y="44302"/>
                  <a:pt x="79744" y="44302"/>
                </a:cubicBezTo>
                <a:cubicBezTo>
                  <a:pt x="84645" y="44302"/>
                  <a:pt x="88605" y="40343"/>
                  <a:pt x="88605" y="35442"/>
                </a:cubicBezTo>
                <a:lnTo>
                  <a:pt x="88605" y="19936"/>
                </a:lnTo>
                <a:cubicBezTo>
                  <a:pt x="88605" y="13817"/>
                  <a:pt x="83648" y="8860"/>
                  <a:pt x="77529" y="8860"/>
                </a:cubicBezTo>
                <a:lnTo>
                  <a:pt x="11076" y="8860"/>
                </a:lnTo>
                <a:close/>
                <a:moveTo>
                  <a:pt x="121444" y="100068"/>
                </a:moveTo>
                <a:cubicBezTo>
                  <a:pt x="117983" y="96607"/>
                  <a:pt x="112362" y="96607"/>
                  <a:pt x="108901" y="100068"/>
                </a:cubicBezTo>
                <a:cubicBezTo>
                  <a:pt x="105440" y="103529"/>
                  <a:pt x="105440" y="109150"/>
                  <a:pt x="108901" y="112611"/>
                </a:cubicBezTo>
                <a:lnTo>
                  <a:pt x="126622" y="130332"/>
                </a:lnTo>
                <a:cubicBezTo>
                  <a:pt x="130083" y="133793"/>
                  <a:pt x="135704" y="133793"/>
                  <a:pt x="139165" y="130332"/>
                </a:cubicBezTo>
                <a:lnTo>
                  <a:pt x="156886" y="112611"/>
                </a:lnTo>
                <a:cubicBezTo>
                  <a:pt x="160347" y="109150"/>
                  <a:pt x="160347" y="103529"/>
                  <a:pt x="156886" y="100068"/>
                </a:cubicBezTo>
                <a:cubicBezTo>
                  <a:pt x="153424" y="96607"/>
                  <a:pt x="147804" y="96607"/>
                  <a:pt x="144343" y="100068"/>
                </a:cubicBezTo>
                <a:lnTo>
                  <a:pt x="141740" y="102671"/>
                </a:lnTo>
                <a:lnTo>
                  <a:pt x="141740" y="39124"/>
                </a:lnTo>
                <a:lnTo>
                  <a:pt x="144343" y="41727"/>
                </a:lnTo>
                <a:cubicBezTo>
                  <a:pt x="147804" y="45188"/>
                  <a:pt x="153424" y="45188"/>
                  <a:pt x="156886" y="41727"/>
                </a:cubicBezTo>
                <a:cubicBezTo>
                  <a:pt x="160347" y="38266"/>
                  <a:pt x="160347" y="32645"/>
                  <a:pt x="156886" y="29184"/>
                </a:cubicBezTo>
                <a:lnTo>
                  <a:pt x="139165" y="11463"/>
                </a:lnTo>
                <a:cubicBezTo>
                  <a:pt x="137503" y="9802"/>
                  <a:pt x="135261" y="8860"/>
                  <a:pt x="132907" y="8860"/>
                </a:cubicBezTo>
                <a:cubicBezTo>
                  <a:pt x="130553" y="8860"/>
                  <a:pt x="128311" y="9802"/>
                  <a:pt x="126649" y="11463"/>
                </a:cubicBezTo>
                <a:lnTo>
                  <a:pt x="108928" y="29184"/>
                </a:lnTo>
                <a:cubicBezTo>
                  <a:pt x="105467" y="32645"/>
                  <a:pt x="105467" y="38266"/>
                  <a:pt x="108928" y="41727"/>
                </a:cubicBezTo>
                <a:cubicBezTo>
                  <a:pt x="112389" y="45188"/>
                  <a:pt x="118010" y="45188"/>
                  <a:pt x="121471" y="41727"/>
                </a:cubicBezTo>
                <a:lnTo>
                  <a:pt x="124074" y="39124"/>
                </a:lnTo>
                <a:lnTo>
                  <a:pt x="124074" y="102671"/>
                </a:lnTo>
                <a:lnTo>
                  <a:pt x="121471" y="100068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0" name="Text 38"/>
          <p:cNvSpPr/>
          <p:nvPr/>
        </p:nvSpPr>
        <p:spPr>
          <a:xfrm>
            <a:off x="1001233" y="3854302"/>
            <a:ext cx="859465" cy="248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6" b="1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Readability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540488" y="4261884"/>
            <a:ext cx="3411279" cy="6202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16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Text must be legible at all sizes with proper contrast and spacing for comfortable reading.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565962" y="5015023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3" name="Text 41"/>
          <p:cNvSpPr/>
          <p:nvPr/>
        </p:nvSpPr>
        <p:spPr>
          <a:xfrm>
            <a:off x="749431" y="4988442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 16px body text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65962" y="5263116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5" name="Text 43"/>
          <p:cNvSpPr/>
          <p:nvPr/>
        </p:nvSpPr>
        <p:spPr>
          <a:xfrm>
            <a:off x="749431" y="5236535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4.5:1 contrast ratio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565962" y="5511209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7" name="Text 45"/>
          <p:cNvSpPr/>
          <p:nvPr/>
        </p:nvSpPr>
        <p:spPr>
          <a:xfrm>
            <a:off x="749431" y="5484628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Dynamic type support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4245547" y="3619500"/>
            <a:ext cx="3703674" cy="2223977"/>
          </a:xfrm>
          <a:custGeom>
            <a:avLst/>
            <a:gdLst/>
            <a:ahLst/>
            <a:cxnLst/>
            <a:rect l="l" t="t" r="r" b="b"/>
            <a:pathLst>
              <a:path w="3703674" h="2223977">
                <a:moveTo>
                  <a:pt x="106328" y="0"/>
                </a:moveTo>
                <a:lnTo>
                  <a:pt x="3597346" y="0"/>
                </a:lnTo>
                <a:cubicBezTo>
                  <a:pt x="3656070" y="0"/>
                  <a:pt x="3703674" y="47605"/>
                  <a:pt x="3703674" y="106328"/>
                </a:cubicBezTo>
                <a:lnTo>
                  <a:pt x="3703674" y="2117648"/>
                </a:lnTo>
                <a:cubicBezTo>
                  <a:pt x="3703674" y="2176372"/>
                  <a:pt x="3656070" y="2223977"/>
                  <a:pt x="3597346" y="2223977"/>
                </a:cubicBezTo>
                <a:lnTo>
                  <a:pt x="106328" y="2223977"/>
                </a:lnTo>
                <a:cubicBezTo>
                  <a:pt x="47605" y="2223977"/>
                  <a:pt x="0" y="2176372"/>
                  <a:pt x="0" y="2117648"/>
                </a:cubicBezTo>
                <a:lnTo>
                  <a:pt x="0" y="106328"/>
                </a:lnTo>
                <a:cubicBezTo>
                  <a:pt x="0" y="47644"/>
                  <a:pt x="47644" y="0"/>
                  <a:pt x="106328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4427187" y="3801140"/>
            <a:ext cx="354419" cy="354419"/>
          </a:xfrm>
          <a:custGeom>
            <a:avLst/>
            <a:gdLst/>
            <a:ahLst/>
            <a:cxnLst/>
            <a:rect l="l" t="t" r="r" b="b"/>
            <a:pathLst>
              <a:path w="354419" h="354419">
                <a:moveTo>
                  <a:pt x="70884" y="0"/>
                </a:moveTo>
                <a:lnTo>
                  <a:pt x="283535" y="0"/>
                </a:lnTo>
                <a:cubicBezTo>
                  <a:pt x="322657" y="0"/>
                  <a:pt x="354419" y="31762"/>
                  <a:pt x="354419" y="70884"/>
                </a:cubicBezTo>
                <a:lnTo>
                  <a:pt x="354419" y="283535"/>
                </a:lnTo>
                <a:cubicBezTo>
                  <a:pt x="354419" y="322657"/>
                  <a:pt x="322657" y="354419"/>
                  <a:pt x="283535" y="354419"/>
                </a:cubicBezTo>
                <a:lnTo>
                  <a:pt x="70884" y="354419"/>
                </a:lnTo>
                <a:cubicBezTo>
                  <a:pt x="31762" y="354419"/>
                  <a:pt x="0" y="322657"/>
                  <a:pt x="0" y="283535"/>
                </a:cubicBezTo>
                <a:lnTo>
                  <a:pt x="0" y="70884"/>
                </a:lnTo>
                <a:cubicBezTo>
                  <a:pt x="0" y="31762"/>
                  <a:pt x="31762" y="0"/>
                  <a:pt x="70884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33512" y="3907465"/>
            <a:ext cx="141767" cy="141767"/>
          </a:xfrm>
          <a:custGeom>
            <a:avLst/>
            <a:gdLst/>
            <a:ahLst/>
            <a:cxnLst/>
            <a:rect l="l" t="t" r="r" b="b"/>
            <a:pathLst>
              <a:path w="141767" h="141767">
                <a:moveTo>
                  <a:pt x="0" y="70884"/>
                </a:moveTo>
                <a:cubicBezTo>
                  <a:pt x="0" y="31762"/>
                  <a:pt x="31762" y="0"/>
                  <a:pt x="70884" y="0"/>
                </a:cubicBezTo>
                <a:cubicBezTo>
                  <a:pt x="110006" y="0"/>
                  <a:pt x="141767" y="31762"/>
                  <a:pt x="141767" y="70884"/>
                </a:cubicBezTo>
                <a:cubicBezTo>
                  <a:pt x="141767" y="110006"/>
                  <a:pt x="110006" y="141767"/>
                  <a:pt x="70884" y="141767"/>
                </a:cubicBezTo>
                <a:cubicBezTo>
                  <a:pt x="31762" y="141767"/>
                  <a:pt x="0" y="110006"/>
                  <a:pt x="0" y="70884"/>
                </a:cubicBezTo>
                <a:close/>
                <a:moveTo>
                  <a:pt x="44718" y="47044"/>
                </a:moveTo>
                <a:cubicBezTo>
                  <a:pt x="41340" y="45604"/>
                  <a:pt x="37435" y="47154"/>
                  <a:pt x="35996" y="50532"/>
                </a:cubicBezTo>
                <a:cubicBezTo>
                  <a:pt x="34556" y="53910"/>
                  <a:pt x="36106" y="57815"/>
                  <a:pt x="39484" y="59254"/>
                </a:cubicBezTo>
                <a:lnTo>
                  <a:pt x="42779" y="60666"/>
                </a:lnTo>
                <a:cubicBezTo>
                  <a:pt x="47570" y="62715"/>
                  <a:pt x="52526" y="64238"/>
                  <a:pt x="57621" y="65180"/>
                </a:cubicBezTo>
                <a:lnTo>
                  <a:pt x="57621" y="79052"/>
                </a:lnTo>
                <a:cubicBezTo>
                  <a:pt x="57621" y="80243"/>
                  <a:pt x="57427" y="81433"/>
                  <a:pt x="57039" y="82541"/>
                </a:cubicBezTo>
                <a:lnTo>
                  <a:pt x="49093" y="106381"/>
                </a:lnTo>
                <a:cubicBezTo>
                  <a:pt x="47930" y="109870"/>
                  <a:pt x="49812" y="113635"/>
                  <a:pt x="53301" y="114798"/>
                </a:cubicBezTo>
                <a:cubicBezTo>
                  <a:pt x="56790" y="115961"/>
                  <a:pt x="60556" y="114078"/>
                  <a:pt x="61719" y="110590"/>
                </a:cubicBezTo>
                <a:lnTo>
                  <a:pt x="68475" y="90321"/>
                </a:lnTo>
                <a:cubicBezTo>
                  <a:pt x="68835" y="89269"/>
                  <a:pt x="69804" y="88549"/>
                  <a:pt x="70911" y="88549"/>
                </a:cubicBezTo>
                <a:cubicBezTo>
                  <a:pt x="72019" y="88549"/>
                  <a:pt x="73016" y="89269"/>
                  <a:pt x="73348" y="90321"/>
                </a:cubicBezTo>
                <a:lnTo>
                  <a:pt x="80104" y="110590"/>
                </a:lnTo>
                <a:cubicBezTo>
                  <a:pt x="81267" y="114078"/>
                  <a:pt x="85033" y="115961"/>
                  <a:pt x="88522" y="114798"/>
                </a:cubicBezTo>
                <a:cubicBezTo>
                  <a:pt x="92010" y="113635"/>
                  <a:pt x="93866" y="109925"/>
                  <a:pt x="92703" y="106436"/>
                </a:cubicBezTo>
                <a:lnTo>
                  <a:pt x="84756" y="82596"/>
                </a:lnTo>
                <a:cubicBezTo>
                  <a:pt x="84368" y="81461"/>
                  <a:pt x="84174" y="80298"/>
                  <a:pt x="84174" y="79107"/>
                </a:cubicBezTo>
                <a:lnTo>
                  <a:pt x="84174" y="65235"/>
                </a:lnTo>
                <a:cubicBezTo>
                  <a:pt x="89269" y="64266"/>
                  <a:pt x="94226" y="62771"/>
                  <a:pt x="99016" y="60722"/>
                </a:cubicBezTo>
                <a:lnTo>
                  <a:pt x="102311" y="59310"/>
                </a:lnTo>
                <a:cubicBezTo>
                  <a:pt x="105689" y="57870"/>
                  <a:pt x="107239" y="53966"/>
                  <a:pt x="105799" y="50588"/>
                </a:cubicBezTo>
                <a:cubicBezTo>
                  <a:pt x="104360" y="47210"/>
                  <a:pt x="100456" y="45659"/>
                  <a:pt x="97077" y="47099"/>
                </a:cubicBezTo>
                <a:lnTo>
                  <a:pt x="93782" y="48456"/>
                </a:lnTo>
                <a:cubicBezTo>
                  <a:pt x="86556" y="51557"/>
                  <a:pt x="78775" y="53163"/>
                  <a:pt x="70884" y="53163"/>
                </a:cubicBezTo>
                <a:cubicBezTo>
                  <a:pt x="62992" y="53163"/>
                  <a:pt x="55239" y="51557"/>
                  <a:pt x="47985" y="48456"/>
                </a:cubicBezTo>
                <a:lnTo>
                  <a:pt x="44690" y="47044"/>
                </a:lnTo>
                <a:close/>
                <a:moveTo>
                  <a:pt x="70884" y="44302"/>
                </a:moveTo>
                <a:cubicBezTo>
                  <a:pt x="76997" y="44302"/>
                  <a:pt x="81959" y="39340"/>
                  <a:pt x="81959" y="33227"/>
                </a:cubicBezTo>
                <a:cubicBezTo>
                  <a:pt x="81959" y="27114"/>
                  <a:pt x="76997" y="22151"/>
                  <a:pt x="70884" y="22151"/>
                </a:cubicBezTo>
                <a:cubicBezTo>
                  <a:pt x="64771" y="22151"/>
                  <a:pt x="59808" y="27114"/>
                  <a:pt x="59808" y="33227"/>
                </a:cubicBezTo>
                <a:cubicBezTo>
                  <a:pt x="59808" y="39340"/>
                  <a:pt x="64771" y="44302"/>
                  <a:pt x="70884" y="44302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51" name="Text 49"/>
          <p:cNvSpPr/>
          <p:nvPr/>
        </p:nvSpPr>
        <p:spPr>
          <a:xfrm>
            <a:off x="4887931" y="3854302"/>
            <a:ext cx="974651" cy="248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Accessibility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4427187" y="4261884"/>
            <a:ext cx="3411279" cy="6202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16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Design for all users including those with disabilities. Accessibility is not optional—it's essential.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4452661" y="5015023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54" name="Text 52"/>
          <p:cNvSpPr/>
          <p:nvPr/>
        </p:nvSpPr>
        <p:spPr>
          <a:xfrm>
            <a:off x="4636129" y="4988442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Screen reader support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4452661" y="5263116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56" name="Text 54"/>
          <p:cNvSpPr/>
          <p:nvPr/>
        </p:nvSpPr>
        <p:spPr>
          <a:xfrm>
            <a:off x="4636129" y="5236535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Color-blind friendly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4452661" y="5511209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58" name="Text 56"/>
          <p:cNvSpPr/>
          <p:nvPr/>
        </p:nvSpPr>
        <p:spPr>
          <a:xfrm>
            <a:off x="4636129" y="5484628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Voice controls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8132384" y="3619500"/>
            <a:ext cx="3703674" cy="2223977"/>
          </a:xfrm>
          <a:custGeom>
            <a:avLst/>
            <a:gdLst/>
            <a:ahLst/>
            <a:cxnLst/>
            <a:rect l="l" t="t" r="r" b="b"/>
            <a:pathLst>
              <a:path w="3703674" h="2223977">
                <a:moveTo>
                  <a:pt x="106328" y="0"/>
                </a:moveTo>
                <a:lnTo>
                  <a:pt x="3597346" y="0"/>
                </a:lnTo>
                <a:cubicBezTo>
                  <a:pt x="3656070" y="0"/>
                  <a:pt x="3703674" y="47605"/>
                  <a:pt x="3703674" y="106328"/>
                </a:cubicBezTo>
                <a:lnTo>
                  <a:pt x="3703674" y="2117648"/>
                </a:lnTo>
                <a:cubicBezTo>
                  <a:pt x="3703674" y="2176372"/>
                  <a:pt x="3656070" y="2223977"/>
                  <a:pt x="3597346" y="2223977"/>
                </a:cubicBezTo>
                <a:lnTo>
                  <a:pt x="106328" y="2223977"/>
                </a:lnTo>
                <a:cubicBezTo>
                  <a:pt x="47605" y="2223977"/>
                  <a:pt x="0" y="2176372"/>
                  <a:pt x="0" y="2117648"/>
                </a:cubicBezTo>
                <a:lnTo>
                  <a:pt x="0" y="106328"/>
                </a:lnTo>
                <a:cubicBezTo>
                  <a:pt x="0" y="47644"/>
                  <a:pt x="47644" y="0"/>
                  <a:pt x="106328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314024" y="3801140"/>
            <a:ext cx="354419" cy="354419"/>
          </a:xfrm>
          <a:custGeom>
            <a:avLst/>
            <a:gdLst/>
            <a:ahLst/>
            <a:cxnLst/>
            <a:rect l="l" t="t" r="r" b="b"/>
            <a:pathLst>
              <a:path w="354419" h="354419">
                <a:moveTo>
                  <a:pt x="70884" y="0"/>
                </a:moveTo>
                <a:lnTo>
                  <a:pt x="283535" y="0"/>
                </a:lnTo>
                <a:cubicBezTo>
                  <a:pt x="322657" y="0"/>
                  <a:pt x="354419" y="31762"/>
                  <a:pt x="354419" y="70884"/>
                </a:cubicBezTo>
                <a:lnTo>
                  <a:pt x="354419" y="283535"/>
                </a:lnTo>
                <a:cubicBezTo>
                  <a:pt x="354419" y="322657"/>
                  <a:pt x="322657" y="354419"/>
                  <a:pt x="283535" y="354419"/>
                </a:cubicBezTo>
                <a:lnTo>
                  <a:pt x="70884" y="354419"/>
                </a:lnTo>
                <a:cubicBezTo>
                  <a:pt x="31762" y="354419"/>
                  <a:pt x="0" y="322657"/>
                  <a:pt x="0" y="283535"/>
                </a:cubicBezTo>
                <a:lnTo>
                  <a:pt x="0" y="70884"/>
                </a:lnTo>
                <a:cubicBezTo>
                  <a:pt x="0" y="31762"/>
                  <a:pt x="31762" y="0"/>
                  <a:pt x="70884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8429210" y="3907465"/>
            <a:ext cx="124047" cy="141767"/>
          </a:xfrm>
          <a:custGeom>
            <a:avLst/>
            <a:gdLst/>
            <a:ahLst/>
            <a:cxnLst/>
            <a:rect l="l" t="t" r="r" b="b"/>
            <a:pathLst>
              <a:path w="124047" h="141767">
                <a:moveTo>
                  <a:pt x="93810" y="-2741"/>
                </a:moveTo>
                <a:cubicBezTo>
                  <a:pt x="97105" y="-360"/>
                  <a:pt x="98323" y="3960"/>
                  <a:pt x="96828" y="7725"/>
                </a:cubicBezTo>
                <a:lnTo>
                  <a:pt x="75120" y="62023"/>
                </a:lnTo>
                <a:lnTo>
                  <a:pt x="115186" y="62023"/>
                </a:lnTo>
                <a:cubicBezTo>
                  <a:pt x="118924" y="62023"/>
                  <a:pt x="122247" y="64349"/>
                  <a:pt x="123520" y="67866"/>
                </a:cubicBezTo>
                <a:cubicBezTo>
                  <a:pt x="124794" y="71382"/>
                  <a:pt x="123714" y="75314"/>
                  <a:pt x="120862" y="77695"/>
                </a:cubicBezTo>
                <a:lnTo>
                  <a:pt x="41118" y="144149"/>
                </a:lnTo>
                <a:cubicBezTo>
                  <a:pt x="37989" y="146751"/>
                  <a:pt x="33531" y="146890"/>
                  <a:pt x="30236" y="144509"/>
                </a:cubicBezTo>
                <a:cubicBezTo>
                  <a:pt x="26941" y="142127"/>
                  <a:pt x="25723" y="137808"/>
                  <a:pt x="27218" y="134042"/>
                </a:cubicBezTo>
                <a:lnTo>
                  <a:pt x="48926" y="79744"/>
                </a:lnTo>
                <a:lnTo>
                  <a:pt x="8860" y="79744"/>
                </a:lnTo>
                <a:cubicBezTo>
                  <a:pt x="5122" y="79744"/>
                  <a:pt x="1800" y="77418"/>
                  <a:pt x="526" y="73902"/>
                </a:cubicBezTo>
                <a:cubicBezTo>
                  <a:pt x="-748" y="70385"/>
                  <a:pt x="332" y="66453"/>
                  <a:pt x="3184" y="64072"/>
                </a:cubicBezTo>
                <a:lnTo>
                  <a:pt x="82928" y="-2381"/>
                </a:lnTo>
                <a:cubicBezTo>
                  <a:pt x="86057" y="-4984"/>
                  <a:pt x="90515" y="-5122"/>
                  <a:pt x="93810" y="-2741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62" name="Text 60"/>
          <p:cNvSpPr/>
          <p:nvPr/>
        </p:nvSpPr>
        <p:spPr>
          <a:xfrm>
            <a:off x="8774768" y="3854302"/>
            <a:ext cx="992372" cy="248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Performance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8314024" y="4261884"/>
            <a:ext cx="3411279" cy="6202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16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Fast, responsive interactions are crucial. Users expect immediate feedback and smooth animations.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8339497" y="5015023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65" name="Text 63"/>
          <p:cNvSpPr/>
          <p:nvPr/>
        </p:nvSpPr>
        <p:spPr>
          <a:xfrm>
            <a:off x="8522966" y="4988442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Quick load times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8339497" y="5263116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67" name="Text 65"/>
          <p:cNvSpPr/>
          <p:nvPr/>
        </p:nvSpPr>
        <p:spPr>
          <a:xfrm>
            <a:off x="8522966" y="5236535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60fps animations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8339497" y="5511209"/>
            <a:ext cx="108541" cy="124047"/>
          </a:xfrm>
          <a:custGeom>
            <a:avLst/>
            <a:gdLst/>
            <a:ahLst/>
            <a:cxnLst/>
            <a:rect l="l" t="t" r="r" b="b"/>
            <a:pathLst>
              <a:path w="108541" h="124047">
                <a:moveTo>
                  <a:pt x="105343" y="16984"/>
                </a:moveTo>
                <a:cubicBezTo>
                  <a:pt x="108807" y="19503"/>
                  <a:pt x="109582" y="24349"/>
                  <a:pt x="107063" y="27814"/>
                </a:cubicBezTo>
                <a:lnTo>
                  <a:pt x="45040" y="113096"/>
                </a:lnTo>
                <a:cubicBezTo>
                  <a:pt x="43707" y="114937"/>
                  <a:pt x="41648" y="116076"/>
                  <a:pt x="39370" y="116269"/>
                </a:cubicBezTo>
                <a:cubicBezTo>
                  <a:pt x="37093" y="116463"/>
                  <a:pt x="34888" y="115615"/>
                  <a:pt x="33289" y="114016"/>
                </a:cubicBezTo>
                <a:lnTo>
                  <a:pt x="2277" y="83005"/>
                </a:lnTo>
                <a:cubicBezTo>
                  <a:pt x="-751" y="79976"/>
                  <a:pt x="-751" y="75058"/>
                  <a:pt x="2277" y="72029"/>
                </a:cubicBezTo>
                <a:cubicBezTo>
                  <a:pt x="5306" y="69001"/>
                  <a:pt x="10224" y="69001"/>
                  <a:pt x="13253" y="72029"/>
                </a:cubicBezTo>
                <a:lnTo>
                  <a:pt x="37844" y="96621"/>
                </a:lnTo>
                <a:lnTo>
                  <a:pt x="94537" y="18680"/>
                </a:lnTo>
                <a:cubicBezTo>
                  <a:pt x="97057" y="15215"/>
                  <a:pt x="101902" y="14440"/>
                  <a:pt x="105367" y="1695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69" name="Text 67"/>
          <p:cNvSpPr/>
          <p:nvPr/>
        </p:nvSpPr>
        <p:spPr>
          <a:xfrm>
            <a:off x="8522966" y="5484628"/>
            <a:ext cx="319347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Instant feedback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358849" y="5994105"/>
            <a:ext cx="11474302" cy="505047"/>
          </a:xfrm>
          <a:custGeom>
            <a:avLst/>
            <a:gdLst/>
            <a:ahLst/>
            <a:cxnLst/>
            <a:rect l="l" t="t" r="r" b="b"/>
            <a:pathLst>
              <a:path w="11474302" h="505047">
                <a:moveTo>
                  <a:pt x="106327" y="0"/>
                </a:moveTo>
                <a:lnTo>
                  <a:pt x="11367975" y="0"/>
                </a:lnTo>
                <a:cubicBezTo>
                  <a:pt x="11426698" y="0"/>
                  <a:pt x="11474302" y="47604"/>
                  <a:pt x="11474302" y="106327"/>
                </a:cubicBezTo>
                <a:lnTo>
                  <a:pt x="11474302" y="398719"/>
                </a:lnTo>
                <a:cubicBezTo>
                  <a:pt x="11474302" y="457442"/>
                  <a:pt x="11426698" y="505047"/>
                  <a:pt x="11367975" y="505047"/>
                </a:cubicBezTo>
                <a:lnTo>
                  <a:pt x="106327" y="505047"/>
                </a:lnTo>
                <a:cubicBezTo>
                  <a:pt x="47644" y="505047"/>
                  <a:pt x="0" y="457403"/>
                  <a:pt x="0" y="398719"/>
                </a:cubicBezTo>
                <a:lnTo>
                  <a:pt x="0" y="106327"/>
                </a:lnTo>
                <a:cubicBezTo>
                  <a:pt x="0" y="47644"/>
                  <a:pt x="47644" y="0"/>
                  <a:pt x="106327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527198" y="6158023"/>
            <a:ext cx="177209" cy="177209"/>
          </a:xfrm>
          <a:custGeom>
            <a:avLst/>
            <a:gdLst/>
            <a:ahLst/>
            <a:cxnLst/>
            <a:rect l="l" t="t" r="r" b="b"/>
            <a:pathLst>
              <a:path w="177209" h="177209">
                <a:moveTo>
                  <a:pt x="88605" y="177209"/>
                </a:moveTo>
                <a:cubicBezTo>
                  <a:pt x="137507" y="177209"/>
                  <a:pt x="177209" y="137507"/>
                  <a:pt x="177209" y="88605"/>
                </a:cubicBezTo>
                <a:cubicBezTo>
                  <a:pt x="177209" y="39702"/>
                  <a:pt x="137507" y="0"/>
                  <a:pt x="88605" y="0"/>
                </a:cubicBezTo>
                <a:cubicBezTo>
                  <a:pt x="39702" y="0"/>
                  <a:pt x="0" y="39702"/>
                  <a:pt x="0" y="88605"/>
                </a:cubicBezTo>
                <a:cubicBezTo>
                  <a:pt x="0" y="137507"/>
                  <a:pt x="39702" y="177209"/>
                  <a:pt x="88605" y="177209"/>
                </a:cubicBezTo>
                <a:close/>
                <a:moveTo>
                  <a:pt x="77529" y="55378"/>
                </a:moveTo>
                <a:cubicBezTo>
                  <a:pt x="77529" y="49265"/>
                  <a:pt x="82492" y="44302"/>
                  <a:pt x="88605" y="44302"/>
                </a:cubicBezTo>
                <a:cubicBezTo>
                  <a:pt x="94717" y="44302"/>
                  <a:pt x="99680" y="49265"/>
                  <a:pt x="99680" y="55378"/>
                </a:cubicBezTo>
                <a:cubicBezTo>
                  <a:pt x="99680" y="61491"/>
                  <a:pt x="94717" y="66453"/>
                  <a:pt x="88605" y="66453"/>
                </a:cubicBezTo>
                <a:cubicBezTo>
                  <a:pt x="82492" y="66453"/>
                  <a:pt x="77529" y="61491"/>
                  <a:pt x="77529" y="55378"/>
                </a:cubicBezTo>
                <a:close/>
                <a:moveTo>
                  <a:pt x="74760" y="77529"/>
                </a:moveTo>
                <a:lnTo>
                  <a:pt x="91374" y="77529"/>
                </a:lnTo>
                <a:cubicBezTo>
                  <a:pt x="95977" y="77529"/>
                  <a:pt x="99680" y="81232"/>
                  <a:pt x="99680" y="85836"/>
                </a:cubicBezTo>
                <a:lnTo>
                  <a:pt x="99680" y="116294"/>
                </a:lnTo>
                <a:lnTo>
                  <a:pt x="102449" y="116294"/>
                </a:lnTo>
                <a:cubicBezTo>
                  <a:pt x="107052" y="116294"/>
                  <a:pt x="110756" y="119997"/>
                  <a:pt x="110756" y="124600"/>
                </a:cubicBezTo>
                <a:cubicBezTo>
                  <a:pt x="110756" y="129204"/>
                  <a:pt x="107052" y="132907"/>
                  <a:pt x="102449" y="132907"/>
                </a:cubicBezTo>
                <a:lnTo>
                  <a:pt x="74760" y="132907"/>
                </a:lnTo>
                <a:cubicBezTo>
                  <a:pt x="70157" y="132907"/>
                  <a:pt x="66453" y="129204"/>
                  <a:pt x="66453" y="124600"/>
                </a:cubicBezTo>
                <a:cubicBezTo>
                  <a:pt x="66453" y="119997"/>
                  <a:pt x="70157" y="116294"/>
                  <a:pt x="74760" y="116294"/>
                </a:cubicBezTo>
                <a:lnTo>
                  <a:pt x="83067" y="116294"/>
                </a:lnTo>
                <a:lnTo>
                  <a:pt x="83067" y="94142"/>
                </a:lnTo>
                <a:lnTo>
                  <a:pt x="74760" y="94142"/>
                </a:lnTo>
                <a:cubicBezTo>
                  <a:pt x="70157" y="94142"/>
                  <a:pt x="66453" y="90439"/>
                  <a:pt x="66453" y="85836"/>
                </a:cubicBezTo>
                <a:cubicBezTo>
                  <a:pt x="66453" y="81232"/>
                  <a:pt x="70157" y="77529"/>
                  <a:pt x="74760" y="77529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72" name="Text 70"/>
          <p:cNvSpPr/>
          <p:nvPr/>
        </p:nvSpPr>
        <p:spPr>
          <a:xfrm>
            <a:off x="868326" y="6140302"/>
            <a:ext cx="10065488" cy="212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16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Remember:</a:t>
            </a:r>
            <a:r>
              <a:rPr lang="en-US" sz="1116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These principles work together. Clarity supports accessibility, consistency improves performance perception, and proper touch targets benefit all users.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5872" y="345872"/>
            <a:ext cx="11569430" cy="207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9" b="1" kern="0" spc="54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PLATFORM DIFFERENCES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5872" y="622570"/>
            <a:ext cx="11655898" cy="345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51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Platform Guidelines: iOS vs Android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0196" y="1180289"/>
            <a:ext cx="5603132" cy="5032443"/>
          </a:xfrm>
          <a:custGeom>
            <a:avLst/>
            <a:gdLst/>
            <a:ahLst/>
            <a:cxnLst/>
            <a:rect l="l" t="t" r="r" b="b"/>
            <a:pathLst>
              <a:path w="5603132" h="5032443">
                <a:moveTo>
                  <a:pt x="103769" y="0"/>
                </a:moveTo>
                <a:lnTo>
                  <a:pt x="5499363" y="0"/>
                </a:lnTo>
                <a:cubicBezTo>
                  <a:pt x="5556673" y="0"/>
                  <a:pt x="5603132" y="46459"/>
                  <a:pt x="5603132" y="103769"/>
                </a:cubicBezTo>
                <a:lnTo>
                  <a:pt x="5603132" y="4928674"/>
                </a:lnTo>
                <a:cubicBezTo>
                  <a:pt x="5603132" y="4985984"/>
                  <a:pt x="5556673" y="5032443"/>
                  <a:pt x="5499363" y="5032443"/>
                </a:cubicBezTo>
                <a:lnTo>
                  <a:pt x="103769" y="5032443"/>
                </a:lnTo>
                <a:cubicBezTo>
                  <a:pt x="46459" y="5032443"/>
                  <a:pt x="0" y="4985984"/>
                  <a:pt x="0" y="4928674"/>
                </a:cubicBezTo>
                <a:lnTo>
                  <a:pt x="0" y="103769"/>
                </a:lnTo>
                <a:cubicBezTo>
                  <a:pt x="0" y="46497"/>
                  <a:pt x="46497" y="0"/>
                  <a:pt x="103769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2043" y="1392136"/>
            <a:ext cx="484221" cy="484221"/>
          </a:xfrm>
          <a:custGeom>
            <a:avLst/>
            <a:gdLst/>
            <a:ahLst/>
            <a:cxnLst/>
            <a:rect l="l" t="t" r="r" b="b"/>
            <a:pathLst>
              <a:path w="484221" h="484221">
                <a:moveTo>
                  <a:pt x="103764" y="0"/>
                </a:moveTo>
                <a:lnTo>
                  <a:pt x="380457" y="0"/>
                </a:lnTo>
                <a:cubicBezTo>
                  <a:pt x="437765" y="0"/>
                  <a:pt x="484221" y="46457"/>
                  <a:pt x="484221" y="103764"/>
                </a:cubicBezTo>
                <a:lnTo>
                  <a:pt x="484221" y="380457"/>
                </a:lnTo>
                <a:cubicBezTo>
                  <a:pt x="484221" y="437765"/>
                  <a:pt x="437765" y="484221"/>
                  <a:pt x="380457" y="484221"/>
                </a:cubicBezTo>
                <a:lnTo>
                  <a:pt x="103764" y="484221"/>
                </a:lnTo>
                <a:cubicBezTo>
                  <a:pt x="46457" y="484221"/>
                  <a:pt x="0" y="437765"/>
                  <a:pt x="0" y="380457"/>
                </a:cubicBezTo>
                <a:lnTo>
                  <a:pt x="0" y="103764"/>
                </a:lnTo>
                <a:cubicBezTo>
                  <a:pt x="0" y="46457"/>
                  <a:pt x="46457" y="0"/>
                  <a:pt x="103764" y="0"/>
                </a:cubicBezTo>
                <a:close/>
              </a:path>
            </a:pathLst>
          </a:custGeom>
          <a:solidFill>
            <a:srgbClr val="F9FAFB">
              <a:alpha val="10196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26332" y="1530485"/>
            <a:ext cx="155643" cy="207523"/>
          </a:xfrm>
          <a:custGeom>
            <a:avLst/>
            <a:gdLst/>
            <a:ahLst/>
            <a:cxnLst/>
            <a:rect l="l" t="t" r="r" b="b"/>
            <a:pathLst>
              <a:path w="155643" h="207523">
                <a:moveTo>
                  <a:pt x="129337" y="108909"/>
                </a:moveTo>
                <a:cubicBezTo>
                  <a:pt x="129256" y="94034"/>
                  <a:pt x="135985" y="82807"/>
                  <a:pt x="149603" y="74538"/>
                </a:cubicBezTo>
                <a:cubicBezTo>
                  <a:pt x="141983" y="63635"/>
                  <a:pt x="130472" y="57636"/>
                  <a:pt x="115273" y="56461"/>
                </a:cubicBezTo>
                <a:cubicBezTo>
                  <a:pt x="100884" y="55326"/>
                  <a:pt x="85158" y="64851"/>
                  <a:pt x="79402" y="64851"/>
                </a:cubicBezTo>
                <a:cubicBezTo>
                  <a:pt x="73322" y="64851"/>
                  <a:pt x="59379" y="56866"/>
                  <a:pt x="48436" y="56866"/>
                </a:cubicBezTo>
                <a:cubicBezTo>
                  <a:pt x="25819" y="57231"/>
                  <a:pt x="1783" y="74903"/>
                  <a:pt x="1783" y="110855"/>
                </a:cubicBezTo>
                <a:cubicBezTo>
                  <a:pt x="1783" y="121474"/>
                  <a:pt x="3729" y="132458"/>
                  <a:pt x="7620" y="143767"/>
                </a:cubicBezTo>
                <a:cubicBezTo>
                  <a:pt x="12808" y="158642"/>
                  <a:pt x="31534" y="195121"/>
                  <a:pt x="51070" y="194513"/>
                </a:cubicBezTo>
                <a:cubicBezTo>
                  <a:pt x="61284" y="194269"/>
                  <a:pt x="68499" y="187257"/>
                  <a:pt x="81793" y="187257"/>
                </a:cubicBezTo>
                <a:cubicBezTo>
                  <a:pt x="94683" y="187257"/>
                  <a:pt x="101370" y="194513"/>
                  <a:pt x="112760" y="194513"/>
                </a:cubicBezTo>
                <a:cubicBezTo>
                  <a:pt x="132458" y="194229"/>
                  <a:pt x="149401" y="161074"/>
                  <a:pt x="154346" y="146158"/>
                </a:cubicBezTo>
                <a:cubicBezTo>
                  <a:pt x="127919" y="133715"/>
                  <a:pt x="129337" y="109679"/>
                  <a:pt x="129337" y="108909"/>
                </a:cubicBezTo>
                <a:close/>
                <a:moveTo>
                  <a:pt x="106396" y="42356"/>
                </a:moveTo>
                <a:cubicBezTo>
                  <a:pt x="117461" y="29224"/>
                  <a:pt x="116448" y="17267"/>
                  <a:pt x="116124" y="12970"/>
                </a:cubicBezTo>
                <a:cubicBezTo>
                  <a:pt x="106356" y="13538"/>
                  <a:pt x="95047" y="19617"/>
                  <a:pt x="88603" y="27116"/>
                </a:cubicBezTo>
                <a:cubicBezTo>
                  <a:pt x="81510" y="35141"/>
                  <a:pt x="77335" y="45071"/>
                  <a:pt x="78227" y="56258"/>
                </a:cubicBezTo>
                <a:cubicBezTo>
                  <a:pt x="88805" y="57069"/>
                  <a:pt x="98452" y="51638"/>
                  <a:pt x="106396" y="42356"/>
                </a:cubicBez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7" name="Text 5"/>
          <p:cNvSpPr/>
          <p:nvPr/>
        </p:nvSpPr>
        <p:spPr>
          <a:xfrm>
            <a:off x="1184613" y="1409430"/>
            <a:ext cx="1547779" cy="276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34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iOS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84613" y="1686128"/>
            <a:ext cx="1504545" cy="172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3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Human Interface Guidelines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62043" y="2083881"/>
            <a:ext cx="5257260" cy="24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6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Philosophy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62043" y="2395166"/>
            <a:ext cx="5248613" cy="4496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Deference, Clarity, Depth.</a:t>
            </a: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 UI defers to content, creating a sense of depth without distracting from the user's focus.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62043" y="2983149"/>
            <a:ext cx="5257260" cy="24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6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Typography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62043" y="3294434"/>
            <a:ext cx="5248613" cy="4496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SF Pro</a:t>
            </a: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is the system font. Dynamic Type allows users to scale text. Default body size is </a:t>
            </a:r>
            <a:r>
              <a:rPr lang="en-US" sz="1089" dirty="0">
                <a:solidFill>
                  <a:srgbClr val="34D399"/>
                </a:solidFill>
                <a:highlight>
                  <a:srgbClr val="34D399">
                    <a:alpha val="2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17pt </a:t>
            </a: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62043" y="3882417"/>
            <a:ext cx="5257260" cy="24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6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Navigation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62043" y="4193702"/>
            <a:ext cx="5248613" cy="4496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Tab Bar</a:t>
            </a: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(49pt height) at bottom for primary navigation. </a:t>
            </a:r>
            <a:r>
              <a:rPr lang="en-US" sz="108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Navigation Bar</a:t>
            </a: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at top for hierarchical navigation.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62043" y="4781685"/>
            <a:ext cx="5257260" cy="24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6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Buttons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62043" y="5092970"/>
            <a:ext cx="5248613" cy="4496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Capsule-shaped for standout actions. Rounded rectangles for compact layouts. Minimal use of shadows.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62043" y="5685277"/>
            <a:ext cx="5179438" cy="8647"/>
          </a:xfrm>
          <a:custGeom>
            <a:avLst/>
            <a:gdLst/>
            <a:ahLst/>
            <a:cxnLst/>
            <a:rect l="l" t="t" r="r" b="b"/>
            <a:pathLst>
              <a:path w="5179438" h="8647">
                <a:moveTo>
                  <a:pt x="0" y="0"/>
                </a:moveTo>
                <a:lnTo>
                  <a:pt x="5179438" y="0"/>
                </a:lnTo>
                <a:lnTo>
                  <a:pt x="5179438" y="8647"/>
                </a:lnTo>
                <a:lnTo>
                  <a:pt x="0" y="8647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571770" y="5853889"/>
            <a:ext cx="136187" cy="121055"/>
          </a:xfrm>
          <a:custGeom>
            <a:avLst/>
            <a:gdLst/>
            <a:ahLst/>
            <a:cxnLst/>
            <a:rect l="l" t="t" r="r" b="b"/>
            <a:pathLst>
              <a:path w="136187" h="121055">
                <a:moveTo>
                  <a:pt x="99185" y="22698"/>
                </a:moveTo>
                <a:cubicBezTo>
                  <a:pt x="95260" y="22698"/>
                  <a:pt x="91454" y="23762"/>
                  <a:pt x="88120" y="25701"/>
                </a:cubicBezTo>
                <a:cubicBezTo>
                  <a:pt x="84384" y="21918"/>
                  <a:pt x="80034" y="18749"/>
                  <a:pt x="75234" y="16361"/>
                </a:cubicBezTo>
                <a:cubicBezTo>
                  <a:pt x="81901" y="10687"/>
                  <a:pt x="90390" y="7566"/>
                  <a:pt x="99185" y="7566"/>
                </a:cubicBezTo>
                <a:cubicBezTo>
                  <a:pt x="119613" y="7566"/>
                  <a:pt x="136187" y="24116"/>
                  <a:pt x="136187" y="44568"/>
                </a:cubicBezTo>
                <a:cubicBezTo>
                  <a:pt x="136187" y="54380"/>
                  <a:pt x="132286" y="63790"/>
                  <a:pt x="125358" y="70718"/>
                </a:cubicBezTo>
                <a:lnTo>
                  <a:pt x="108548" y="87529"/>
                </a:lnTo>
                <a:cubicBezTo>
                  <a:pt x="101620" y="94456"/>
                  <a:pt x="92210" y="98357"/>
                  <a:pt x="82398" y="98357"/>
                </a:cubicBezTo>
                <a:cubicBezTo>
                  <a:pt x="61970" y="98357"/>
                  <a:pt x="45396" y="81807"/>
                  <a:pt x="45396" y="61355"/>
                </a:cubicBezTo>
                <a:cubicBezTo>
                  <a:pt x="45396" y="61001"/>
                  <a:pt x="45396" y="60646"/>
                  <a:pt x="45419" y="60291"/>
                </a:cubicBezTo>
                <a:cubicBezTo>
                  <a:pt x="45538" y="56106"/>
                  <a:pt x="49013" y="52820"/>
                  <a:pt x="53198" y="52938"/>
                </a:cubicBezTo>
                <a:cubicBezTo>
                  <a:pt x="57383" y="53056"/>
                  <a:pt x="60670" y="56532"/>
                  <a:pt x="60551" y="60717"/>
                </a:cubicBezTo>
                <a:cubicBezTo>
                  <a:pt x="60551" y="60930"/>
                  <a:pt x="60551" y="61142"/>
                  <a:pt x="60551" y="61332"/>
                </a:cubicBezTo>
                <a:cubicBezTo>
                  <a:pt x="60551" y="73413"/>
                  <a:pt x="70340" y="83202"/>
                  <a:pt x="82422" y="83202"/>
                </a:cubicBezTo>
                <a:cubicBezTo>
                  <a:pt x="88214" y="83202"/>
                  <a:pt x="93771" y="80908"/>
                  <a:pt x="97885" y="76794"/>
                </a:cubicBezTo>
                <a:lnTo>
                  <a:pt x="114695" y="59984"/>
                </a:lnTo>
                <a:cubicBezTo>
                  <a:pt x="118786" y="55894"/>
                  <a:pt x="121103" y="50314"/>
                  <a:pt x="121103" y="44521"/>
                </a:cubicBezTo>
                <a:cubicBezTo>
                  <a:pt x="121103" y="32439"/>
                  <a:pt x="111314" y="22651"/>
                  <a:pt x="99232" y="22651"/>
                </a:cubicBezTo>
                <a:close/>
                <a:moveTo>
                  <a:pt x="65067" y="40974"/>
                </a:moveTo>
                <a:cubicBezTo>
                  <a:pt x="64618" y="40785"/>
                  <a:pt x="64169" y="40525"/>
                  <a:pt x="63767" y="40241"/>
                </a:cubicBezTo>
                <a:cubicBezTo>
                  <a:pt x="60788" y="38705"/>
                  <a:pt x="57383" y="37830"/>
                  <a:pt x="53813" y="37830"/>
                </a:cubicBezTo>
                <a:cubicBezTo>
                  <a:pt x="48020" y="37830"/>
                  <a:pt x="42464" y="40123"/>
                  <a:pt x="38350" y="44237"/>
                </a:cubicBezTo>
                <a:lnTo>
                  <a:pt x="21539" y="61048"/>
                </a:lnTo>
                <a:cubicBezTo>
                  <a:pt x="17449" y="65138"/>
                  <a:pt x="15132" y="70718"/>
                  <a:pt x="15132" y="76511"/>
                </a:cubicBezTo>
                <a:cubicBezTo>
                  <a:pt x="15132" y="88593"/>
                  <a:pt x="24920" y="98381"/>
                  <a:pt x="37002" y="98381"/>
                </a:cubicBezTo>
                <a:cubicBezTo>
                  <a:pt x="40903" y="98381"/>
                  <a:pt x="44710" y="97341"/>
                  <a:pt x="48044" y="95402"/>
                </a:cubicBezTo>
                <a:cubicBezTo>
                  <a:pt x="51780" y="99185"/>
                  <a:pt x="56130" y="102353"/>
                  <a:pt x="60953" y="104741"/>
                </a:cubicBezTo>
                <a:cubicBezTo>
                  <a:pt x="54286" y="110392"/>
                  <a:pt x="45821" y="113537"/>
                  <a:pt x="37002" y="113537"/>
                </a:cubicBezTo>
                <a:cubicBezTo>
                  <a:pt x="16574" y="113537"/>
                  <a:pt x="0" y="96986"/>
                  <a:pt x="0" y="76534"/>
                </a:cubicBezTo>
                <a:cubicBezTo>
                  <a:pt x="0" y="66722"/>
                  <a:pt x="3901" y="57312"/>
                  <a:pt x="10829" y="50385"/>
                </a:cubicBezTo>
                <a:lnTo>
                  <a:pt x="27639" y="33574"/>
                </a:lnTo>
                <a:cubicBezTo>
                  <a:pt x="34567" y="26646"/>
                  <a:pt x="43977" y="22745"/>
                  <a:pt x="53789" y="22745"/>
                </a:cubicBezTo>
                <a:cubicBezTo>
                  <a:pt x="74265" y="22745"/>
                  <a:pt x="90791" y="39438"/>
                  <a:pt x="90791" y="59842"/>
                </a:cubicBezTo>
                <a:cubicBezTo>
                  <a:pt x="90791" y="60149"/>
                  <a:pt x="90791" y="60457"/>
                  <a:pt x="90791" y="60764"/>
                </a:cubicBezTo>
                <a:cubicBezTo>
                  <a:pt x="90697" y="64949"/>
                  <a:pt x="87221" y="68235"/>
                  <a:pt x="83036" y="68141"/>
                </a:cubicBezTo>
                <a:cubicBezTo>
                  <a:pt x="78851" y="68046"/>
                  <a:pt x="75565" y="64571"/>
                  <a:pt x="75660" y="60386"/>
                </a:cubicBezTo>
                <a:cubicBezTo>
                  <a:pt x="75660" y="60197"/>
                  <a:pt x="75660" y="60031"/>
                  <a:pt x="75660" y="59842"/>
                </a:cubicBezTo>
                <a:cubicBezTo>
                  <a:pt x="75660" y="51874"/>
                  <a:pt x="71404" y="44876"/>
                  <a:pt x="65067" y="41022"/>
                </a:cubicBezTo>
                <a:close/>
              </a:path>
            </a:pathLst>
          </a:custGeom>
          <a:solidFill>
            <a:srgbClr val="F9FAFB">
              <a:alpha val="6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764783" y="5827949"/>
            <a:ext cx="5037226" cy="172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3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developer.apple.com/design/human-interface-guidelines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237591" y="1180289"/>
            <a:ext cx="5603132" cy="5032443"/>
          </a:xfrm>
          <a:custGeom>
            <a:avLst/>
            <a:gdLst/>
            <a:ahLst/>
            <a:cxnLst/>
            <a:rect l="l" t="t" r="r" b="b"/>
            <a:pathLst>
              <a:path w="5603132" h="5032443">
                <a:moveTo>
                  <a:pt x="103769" y="0"/>
                </a:moveTo>
                <a:lnTo>
                  <a:pt x="5499363" y="0"/>
                </a:lnTo>
                <a:cubicBezTo>
                  <a:pt x="5556673" y="0"/>
                  <a:pt x="5603132" y="46459"/>
                  <a:pt x="5603132" y="103769"/>
                </a:cubicBezTo>
                <a:lnTo>
                  <a:pt x="5603132" y="4928674"/>
                </a:lnTo>
                <a:cubicBezTo>
                  <a:pt x="5603132" y="4985984"/>
                  <a:pt x="5556673" y="5032443"/>
                  <a:pt x="5499363" y="5032443"/>
                </a:cubicBezTo>
                <a:lnTo>
                  <a:pt x="103769" y="5032443"/>
                </a:lnTo>
                <a:cubicBezTo>
                  <a:pt x="46459" y="5032443"/>
                  <a:pt x="0" y="4985984"/>
                  <a:pt x="0" y="4928674"/>
                </a:cubicBezTo>
                <a:lnTo>
                  <a:pt x="0" y="103769"/>
                </a:lnTo>
                <a:cubicBezTo>
                  <a:pt x="0" y="46497"/>
                  <a:pt x="46497" y="0"/>
                  <a:pt x="103769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49438" y="1392136"/>
            <a:ext cx="484221" cy="484221"/>
          </a:xfrm>
          <a:custGeom>
            <a:avLst/>
            <a:gdLst/>
            <a:ahLst/>
            <a:cxnLst/>
            <a:rect l="l" t="t" r="r" b="b"/>
            <a:pathLst>
              <a:path w="484221" h="484221">
                <a:moveTo>
                  <a:pt x="103764" y="0"/>
                </a:moveTo>
                <a:lnTo>
                  <a:pt x="380457" y="0"/>
                </a:lnTo>
                <a:cubicBezTo>
                  <a:pt x="437765" y="0"/>
                  <a:pt x="484221" y="46457"/>
                  <a:pt x="484221" y="103764"/>
                </a:cubicBezTo>
                <a:lnTo>
                  <a:pt x="484221" y="380457"/>
                </a:lnTo>
                <a:cubicBezTo>
                  <a:pt x="484221" y="437765"/>
                  <a:pt x="437765" y="484221"/>
                  <a:pt x="380457" y="484221"/>
                </a:cubicBezTo>
                <a:lnTo>
                  <a:pt x="103764" y="484221"/>
                </a:lnTo>
                <a:cubicBezTo>
                  <a:pt x="46457" y="484221"/>
                  <a:pt x="0" y="437765"/>
                  <a:pt x="0" y="380457"/>
                </a:cubicBezTo>
                <a:lnTo>
                  <a:pt x="0" y="103764"/>
                </a:lnTo>
                <a:cubicBezTo>
                  <a:pt x="0" y="46457"/>
                  <a:pt x="46457" y="0"/>
                  <a:pt x="103764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6574817" y="1530485"/>
            <a:ext cx="233464" cy="207523"/>
          </a:xfrm>
          <a:custGeom>
            <a:avLst/>
            <a:gdLst/>
            <a:ahLst/>
            <a:cxnLst/>
            <a:rect l="l" t="t" r="r" b="b"/>
            <a:pathLst>
              <a:path w="233464" h="207523">
                <a:moveTo>
                  <a:pt x="170437" y="102911"/>
                </a:moveTo>
                <a:cubicBezTo>
                  <a:pt x="173912" y="102911"/>
                  <a:pt x="177123" y="104765"/>
                  <a:pt x="178861" y="107774"/>
                </a:cubicBezTo>
                <a:cubicBezTo>
                  <a:pt x="180599" y="110784"/>
                  <a:pt x="180599" y="114492"/>
                  <a:pt x="178861" y="117502"/>
                </a:cubicBezTo>
                <a:cubicBezTo>
                  <a:pt x="177123" y="120512"/>
                  <a:pt x="173912" y="122366"/>
                  <a:pt x="170437" y="122366"/>
                </a:cubicBezTo>
                <a:cubicBezTo>
                  <a:pt x="165068" y="122366"/>
                  <a:pt x="160709" y="118007"/>
                  <a:pt x="160709" y="112638"/>
                </a:cubicBezTo>
                <a:cubicBezTo>
                  <a:pt x="160709" y="107269"/>
                  <a:pt x="165068" y="102911"/>
                  <a:pt x="170437" y="102911"/>
                </a:cubicBezTo>
                <a:close/>
                <a:moveTo>
                  <a:pt x="62987" y="102911"/>
                </a:moveTo>
                <a:cubicBezTo>
                  <a:pt x="66462" y="102911"/>
                  <a:pt x="69673" y="104765"/>
                  <a:pt x="71411" y="107774"/>
                </a:cubicBezTo>
                <a:cubicBezTo>
                  <a:pt x="73149" y="110784"/>
                  <a:pt x="73149" y="114492"/>
                  <a:pt x="71411" y="117502"/>
                </a:cubicBezTo>
                <a:cubicBezTo>
                  <a:pt x="69673" y="120512"/>
                  <a:pt x="66462" y="122366"/>
                  <a:pt x="62987" y="122366"/>
                </a:cubicBezTo>
                <a:cubicBezTo>
                  <a:pt x="57618" y="122366"/>
                  <a:pt x="53259" y="118007"/>
                  <a:pt x="53259" y="112638"/>
                </a:cubicBezTo>
                <a:cubicBezTo>
                  <a:pt x="53259" y="107269"/>
                  <a:pt x="57618" y="102911"/>
                  <a:pt x="62987" y="102911"/>
                </a:cubicBezTo>
                <a:close/>
                <a:moveTo>
                  <a:pt x="173922" y="63797"/>
                </a:moveTo>
                <a:lnTo>
                  <a:pt x="193337" y="30156"/>
                </a:lnTo>
                <a:cubicBezTo>
                  <a:pt x="193661" y="29710"/>
                  <a:pt x="193864" y="29183"/>
                  <a:pt x="193945" y="28616"/>
                </a:cubicBezTo>
                <a:cubicBezTo>
                  <a:pt x="194026" y="28048"/>
                  <a:pt x="194026" y="27521"/>
                  <a:pt x="193905" y="26954"/>
                </a:cubicBezTo>
                <a:cubicBezTo>
                  <a:pt x="193783" y="26386"/>
                  <a:pt x="193540" y="25900"/>
                  <a:pt x="193216" y="25454"/>
                </a:cubicBezTo>
                <a:cubicBezTo>
                  <a:pt x="192891" y="25008"/>
                  <a:pt x="192486" y="24643"/>
                  <a:pt x="192000" y="24360"/>
                </a:cubicBezTo>
                <a:cubicBezTo>
                  <a:pt x="191513" y="24076"/>
                  <a:pt x="190986" y="23914"/>
                  <a:pt x="190419" y="23833"/>
                </a:cubicBezTo>
                <a:cubicBezTo>
                  <a:pt x="189851" y="23752"/>
                  <a:pt x="189325" y="23833"/>
                  <a:pt x="188798" y="23995"/>
                </a:cubicBezTo>
                <a:cubicBezTo>
                  <a:pt x="188271" y="24157"/>
                  <a:pt x="187784" y="24441"/>
                  <a:pt x="187339" y="24765"/>
                </a:cubicBezTo>
                <a:cubicBezTo>
                  <a:pt x="186893" y="25089"/>
                  <a:pt x="186568" y="25576"/>
                  <a:pt x="186325" y="26062"/>
                </a:cubicBezTo>
                <a:lnTo>
                  <a:pt x="166667" y="60149"/>
                </a:lnTo>
                <a:cubicBezTo>
                  <a:pt x="150941" y="53097"/>
                  <a:pt x="133917" y="49449"/>
                  <a:pt x="116691" y="49449"/>
                </a:cubicBezTo>
                <a:cubicBezTo>
                  <a:pt x="99465" y="49449"/>
                  <a:pt x="82442" y="53097"/>
                  <a:pt x="66716" y="60149"/>
                </a:cubicBezTo>
                <a:lnTo>
                  <a:pt x="47098" y="26103"/>
                </a:lnTo>
                <a:cubicBezTo>
                  <a:pt x="46855" y="25616"/>
                  <a:pt x="46490" y="25170"/>
                  <a:pt x="46085" y="24806"/>
                </a:cubicBezTo>
                <a:cubicBezTo>
                  <a:pt x="45679" y="24441"/>
                  <a:pt x="45153" y="24198"/>
                  <a:pt x="44626" y="24035"/>
                </a:cubicBezTo>
                <a:cubicBezTo>
                  <a:pt x="44099" y="23873"/>
                  <a:pt x="43531" y="23833"/>
                  <a:pt x="43004" y="23873"/>
                </a:cubicBezTo>
                <a:cubicBezTo>
                  <a:pt x="42477" y="23914"/>
                  <a:pt x="41910" y="24116"/>
                  <a:pt x="41424" y="24400"/>
                </a:cubicBezTo>
                <a:cubicBezTo>
                  <a:pt x="40937" y="24684"/>
                  <a:pt x="40532" y="25049"/>
                  <a:pt x="40208" y="25495"/>
                </a:cubicBezTo>
                <a:cubicBezTo>
                  <a:pt x="39883" y="25940"/>
                  <a:pt x="39640" y="26467"/>
                  <a:pt x="39519" y="26994"/>
                </a:cubicBezTo>
                <a:cubicBezTo>
                  <a:pt x="39397" y="27521"/>
                  <a:pt x="39397" y="28089"/>
                  <a:pt x="39478" y="28656"/>
                </a:cubicBezTo>
                <a:cubicBezTo>
                  <a:pt x="39559" y="29224"/>
                  <a:pt x="39802" y="29710"/>
                  <a:pt x="40086" y="30196"/>
                </a:cubicBezTo>
                <a:lnTo>
                  <a:pt x="59501" y="63838"/>
                </a:lnTo>
                <a:cubicBezTo>
                  <a:pt x="26143" y="81956"/>
                  <a:pt x="3324" y="115719"/>
                  <a:pt x="0" y="155643"/>
                </a:cubicBezTo>
                <a:lnTo>
                  <a:pt x="233464" y="155643"/>
                </a:lnTo>
                <a:cubicBezTo>
                  <a:pt x="230140" y="115719"/>
                  <a:pt x="207321" y="81956"/>
                  <a:pt x="173922" y="63797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23" name="Text 21"/>
          <p:cNvSpPr/>
          <p:nvPr/>
        </p:nvSpPr>
        <p:spPr>
          <a:xfrm>
            <a:off x="7072009" y="1409430"/>
            <a:ext cx="1772596" cy="276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34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Android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072009" y="1686128"/>
            <a:ext cx="1729362" cy="172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3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Material Design 3 / Material You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449438" y="2083881"/>
            <a:ext cx="5257260" cy="24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6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Philosophy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449438" y="2395166"/>
            <a:ext cx="5248613" cy="4496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Adaptability, Personalization, Expressiveness.</a:t>
            </a: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Dynamic theming based on user's wallpaper creates deeply personal experiences.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49438" y="2983149"/>
            <a:ext cx="5257260" cy="24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6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Typography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449438" y="3294434"/>
            <a:ext cx="5248613" cy="224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Roboto</a:t>
            </a: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and </a:t>
            </a:r>
            <a:r>
              <a:rPr lang="en-US" sz="108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Google Sans</a:t>
            </a: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. Clear typographic scale with support for variable fonts.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449438" y="3657600"/>
            <a:ext cx="5257260" cy="24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6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Navigation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449438" y="3968885"/>
            <a:ext cx="5248613" cy="224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Bottom Navigation</a:t>
            </a: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(56dp height) for 3-5 destinations. </a:t>
            </a:r>
            <a:r>
              <a:rPr lang="en-US" sz="108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Navigation Rail</a:t>
            </a: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tablets.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449438" y="4332051"/>
            <a:ext cx="5257260" cy="24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6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Buttons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449438" y="4643336"/>
            <a:ext cx="5248613" cy="4496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Elevated buttons with shadows. FAB (Floating Action Button) for primary actions. More visual depth.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449438" y="5685277"/>
            <a:ext cx="5179438" cy="8647"/>
          </a:xfrm>
          <a:custGeom>
            <a:avLst/>
            <a:gdLst/>
            <a:ahLst/>
            <a:cxnLst/>
            <a:rect l="l" t="t" r="r" b="b"/>
            <a:pathLst>
              <a:path w="5179438" h="8647">
                <a:moveTo>
                  <a:pt x="0" y="0"/>
                </a:moveTo>
                <a:lnTo>
                  <a:pt x="5179438" y="0"/>
                </a:lnTo>
                <a:lnTo>
                  <a:pt x="5179438" y="8647"/>
                </a:lnTo>
                <a:lnTo>
                  <a:pt x="0" y="8647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459166" y="5853889"/>
            <a:ext cx="136187" cy="121055"/>
          </a:xfrm>
          <a:custGeom>
            <a:avLst/>
            <a:gdLst/>
            <a:ahLst/>
            <a:cxnLst/>
            <a:rect l="l" t="t" r="r" b="b"/>
            <a:pathLst>
              <a:path w="136187" h="121055">
                <a:moveTo>
                  <a:pt x="99185" y="22698"/>
                </a:moveTo>
                <a:cubicBezTo>
                  <a:pt x="95260" y="22698"/>
                  <a:pt x="91454" y="23762"/>
                  <a:pt x="88120" y="25701"/>
                </a:cubicBezTo>
                <a:cubicBezTo>
                  <a:pt x="84384" y="21918"/>
                  <a:pt x="80034" y="18749"/>
                  <a:pt x="75234" y="16361"/>
                </a:cubicBezTo>
                <a:cubicBezTo>
                  <a:pt x="81901" y="10687"/>
                  <a:pt x="90390" y="7566"/>
                  <a:pt x="99185" y="7566"/>
                </a:cubicBezTo>
                <a:cubicBezTo>
                  <a:pt x="119613" y="7566"/>
                  <a:pt x="136187" y="24116"/>
                  <a:pt x="136187" y="44568"/>
                </a:cubicBezTo>
                <a:cubicBezTo>
                  <a:pt x="136187" y="54380"/>
                  <a:pt x="132286" y="63790"/>
                  <a:pt x="125358" y="70718"/>
                </a:cubicBezTo>
                <a:lnTo>
                  <a:pt x="108548" y="87529"/>
                </a:lnTo>
                <a:cubicBezTo>
                  <a:pt x="101620" y="94456"/>
                  <a:pt x="92210" y="98357"/>
                  <a:pt x="82398" y="98357"/>
                </a:cubicBezTo>
                <a:cubicBezTo>
                  <a:pt x="61970" y="98357"/>
                  <a:pt x="45396" y="81807"/>
                  <a:pt x="45396" y="61355"/>
                </a:cubicBezTo>
                <a:cubicBezTo>
                  <a:pt x="45396" y="61001"/>
                  <a:pt x="45396" y="60646"/>
                  <a:pt x="45419" y="60291"/>
                </a:cubicBezTo>
                <a:cubicBezTo>
                  <a:pt x="45538" y="56106"/>
                  <a:pt x="49013" y="52820"/>
                  <a:pt x="53198" y="52938"/>
                </a:cubicBezTo>
                <a:cubicBezTo>
                  <a:pt x="57383" y="53056"/>
                  <a:pt x="60670" y="56532"/>
                  <a:pt x="60551" y="60717"/>
                </a:cubicBezTo>
                <a:cubicBezTo>
                  <a:pt x="60551" y="60930"/>
                  <a:pt x="60551" y="61142"/>
                  <a:pt x="60551" y="61332"/>
                </a:cubicBezTo>
                <a:cubicBezTo>
                  <a:pt x="60551" y="73413"/>
                  <a:pt x="70340" y="83202"/>
                  <a:pt x="82422" y="83202"/>
                </a:cubicBezTo>
                <a:cubicBezTo>
                  <a:pt x="88214" y="83202"/>
                  <a:pt x="93771" y="80908"/>
                  <a:pt x="97885" y="76794"/>
                </a:cubicBezTo>
                <a:lnTo>
                  <a:pt x="114695" y="59984"/>
                </a:lnTo>
                <a:cubicBezTo>
                  <a:pt x="118786" y="55894"/>
                  <a:pt x="121103" y="50314"/>
                  <a:pt x="121103" y="44521"/>
                </a:cubicBezTo>
                <a:cubicBezTo>
                  <a:pt x="121103" y="32439"/>
                  <a:pt x="111314" y="22651"/>
                  <a:pt x="99232" y="22651"/>
                </a:cubicBezTo>
                <a:close/>
                <a:moveTo>
                  <a:pt x="65067" y="40974"/>
                </a:moveTo>
                <a:cubicBezTo>
                  <a:pt x="64618" y="40785"/>
                  <a:pt x="64169" y="40525"/>
                  <a:pt x="63767" y="40241"/>
                </a:cubicBezTo>
                <a:cubicBezTo>
                  <a:pt x="60788" y="38705"/>
                  <a:pt x="57383" y="37830"/>
                  <a:pt x="53813" y="37830"/>
                </a:cubicBezTo>
                <a:cubicBezTo>
                  <a:pt x="48020" y="37830"/>
                  <a:pt x="42464" y="40123"/>
                  <a:pt x="38350" y="44237"/>
                </a:cubicBezTo>
                <a:lnTo>
                  <a:pt x="21539" y="61048"/>
                </a:lnTo>
                <a:cubicBezTo>
                  <a:pt x="17449" y="65138"/>
                  <a:pt x="15132" y="70718"/>
                  <a:pt x="15132" y="76511"/>
                </a:cubicBezTo>
                <a:cubicBezTo>
                  <a:pt x="15132" y="88593"/>
                  <a:pt x="24920" y="98381"/>
                  <a:pt x="37002" y="98381"/>
                </a:cubicBezTo>
                <a:cubicBezTo>
                  <a:pt x="40903" y="98381"/>
                  <a:pt x="44710" y="97341"/>
                  <a:pt x="48044" y="95402"/>
                </a:cubicBezTo>
                <a:cubicBezTo>
                  <a:pt x="51780" y="99185"/>
                  <a:pt x="56130" y="102353"/>
                  <a:pt x="60953" y="104741"/>
                </a:cubicBezTo>
                <a:cubicBezTo>
                  <a:pt x="54286" y="110392"/>
                  <a:pt x="45821" y="113537"/>
                  <a:pt x="37002" y="113537"/>
                </a:cubicBezTo>
                <a:cubicBezTo>
                  <a:pt x="16574" y="113537"/>
                  <a:pt x="0" y="96986"/>
                  <a:pt x="0" y="76534"/>
                </a:cubicBezTo>
                <a:cubicBezTo>
                  <a:pt x="0" y="66722"/>
                  <a:pt x="3901" y="57312"/>
                  <a:pt x="10829" y="50385"/>
                </a:cubicBezTo>
                <a:lnTo>
                  <a:pt x="27639" y="33574"/>
                </a:lnTo>
                <a:cubicBezTo>
                  <a:pt x="34567" y="26646"/>
                  <a:pt x="43977" y="22745"/>
                  <a:pt x="53789" y="22745"/>
                </a:cubicBezTo>
                <a:cubicBezTo>
                  <a:pt x="74265" y="22745"/>
                  <a:pt x="90791" y="39438"/>
                  <a:pt x="90791" y="59842"/>
                </a:cubicBezTo>
                <a:cubicBezTo>
                  <a:pt x="90791" y="60149"/>
                  <a:pt x="90791" y="60457"/>
                  <a:pt x="90791" y="60764"/>
                </a:cubicBezTo>
                <a:cubicBezTo>
                  <a:pt x="90697" y="64949"/>
                  <a:pt x="87221" y="68235"/>
                  <a:pt x="83036" y="68141"/>
                </a:cubicBezTo>
                <a:cubicBezTo>
                  <a:pt x="78851" y="68046"/>
                  <a:pt x="75565" y="64571"/>
                  <a:pt x="75660" y="60386"/>
                </a:cubicBezTo>
                <a:cubicBezTo>
                  <a:pt x="75660" y="60197"/>
                  <a:pt x="75660" y="60031"/>
                  <a:pt x="75660" y="59842"/>
                </a:cubicBezTo>
                <a:cubicBezTo>
                  <a:pt x="75660" y="51874"/>
                  <a:pt x="71404" y="44876"/>
                  <a:pt x="65067" y="41022"/>
                </a:cubicBezTo>
                <a:close/>
              </a:path>
            </a:pathLst>
          </a:custGeom>
          <a:solidFill>
            <a:srgbClr val="F9FAFB">
              <a:alpha val="60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6652178" y="5827949"/>
            <a:ext cx="5037226" cy="172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3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m3.material.io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350196" y="6359728"/>
            <a:ext cx="11491609" cy="492868"/>
          </a:xfrm>
          <a:custGeom>
            <a:avLst/>
            <a:gdLst/>
            <a:ahLst/>
            <a:cxnLst/>
            <a:rect l="l" t="t" r="r" b="b"/>
            <a:pathLst>
              <a:path w="11491609" h="492868">
                <a:moveTo>
                  <a:pt x="103764" y="0"/>
                </a:moveTo>
                <a:lnTo>
                  <a:pt x="11387845" y="0"/>
                </a:lnTo>
                <a:cubicBezTo>
                  <a:pt x="11445152" y="0"/>
                  <a:pt x="11491609" y="46457"/>
                  <a:pt x="11491609" y="103764"/>
                </a:cubicBezTo>
                <a:lnTo>
                  <a:pt x="11491609" y="389105"/>
                </a:lnTo>
                <a:cubicBezTo>
                  <a:pt x="11491609" y="446412"/>
                  <a:pt x="11445152" y="492868"/>
                  <a:pt x="11387845" y="492868"/>
                </a:cubicBezTo>
                <a:lnTo>
                  <a:pt x="103764" y="492868"/>
                </a:lnTo>
                <a:cubicBezTo>
                  <a:pt x="46457" y="492868"/>
                  <a:pt x="0" y="446412"/>
                  <a:pt x="0" y="389105"/>
                </a:cubicBezTo>
                <a:lnTo>
                  <a:pt x="0" y="103764"/>
                </a:lnTo>
                <a:cubicBezTo>
                  <a:pt x="0" y="46495"/>
                  <a:pt x="46495" y="0"/>
                  <a:pt x="103764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12700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6102" y="6519694"/>
            <a:ext cx="129702" cy="172936"/>
          </a:xfrm>
          <a:custGeom>
            <a:avLst/>
            <a:gdLst/>
            <a:ahLst/>
            <a:cxnLst/>
            <a:rect l="l" t="t" r="r" b="b"/>
            <a:pathLst>
              <a:path w="129702" h="172936">
                <a:moveTo>
                  <a:pt x="98932" y="129702"/>
                </a:moveTo>
                <a:cubicBezTo>
                  <a:pt x="101397" y="122170"/>
                  <a:pt x="106329" y="115347"/>
                  <a:pt x="111902" y="109470"/>
                </a:cubicBezTo>
                <a:cubicBezTo>
                  <a:pt x="122947" y="97851"/>
                  <a:pt x="129702" y="82145"/>
                  <a:pt x="129702" y="64851"/>
                </a:cubicBezTo>
                <a:cubicBezTo>
                  <a:pt x="129702" y="29048"/>
                  <a:pt x="100654" y="0"/>
                  <a:pt x="64851" y="0"/>
                </a:cubicBezTo>
                <a:cubicBezTo>
                  <a:pt x="29048" y="0"/>
                  <a:pt x="0" y="29048"/>
                  <a:pt x="0" y="64851"/>
                </a:cubicBezTo>
                <a:cubicBezTo>
                  <a:pt x="0" y="82145"/>
                  <a:pt x="6755" y="97851"/>
                  <a:pt x="17800" y="109470"/>
                </a:cubicBezTo>
                <a:cubicBezTo>
                  <a:pt x="23373" y="115347"/>
                  <a:pt x="28339" y="122170"/>
                  <a:pt x="30770" y="129702"/>
                </a:cubicBezTo>
                <a:lnTo>
                  <a:pt x="98898" y="129702"/>
                </a:lnTo>
                <a:close/>
                <a:moveTo>
                  <a:pt x="97277" y="145915"/>
                </a:moveTo>
                <a:lnTo>
                  <a:pt x="32426" y="145915"/>
                </a:lnTo>
                <a:lnTo>
                  <a:pt x="32426" y="151319"/>
                </a:lnTo>
                <a:cubicBezTo>
                  <a:pt x="32426" y="166248"/>
                  <a:pt x="44518" y="178340"/>
                  <a:pt x="59447" y="178340"/>
                </a:cubicBezTo>
                <a:lnTo>
                  <a:pt x="70255" y="178340"/>
                </a:lnTo>
                <a:cubicBezTo>
                  <a:pt x="85185" y="178340"/>
                  <a:pt x="97277" y="166248"/>
                  <a:pt x="97277" y="151319"/>
                </a:cubicBezTo>
                <a:lnTo>
                  <a:pt x="97277" y="145915"/>
                </a:lnTo>
                <a:close/>
                <a:moveTo>
                  <a:pt x="62149" y="37830"/>
                </a:moveTo>
                <a:cubicBezTo>
                  <a:pt x="48706" y="37830"/>
                  <a:pt x="37830" y="48706"/>
                  <a:pt x="37830" y="62149"/>
                </a:cubicBezTo>
                <a:cubicBezTo>
                  <a:pt x="37830" y="66641"/>
                  <a:pt x="34216" y="70255"/>
                  <a:pt x="29723" y="70255"/>
                </a:cubicBezTo>
                <a:cubicBezTo>
                  <a:pt x="25231" y="70255"/>
                  <a:pt x="21617" y="66641"/>
                  <a:pt x="21617" y="62149"/>
                </a:cubicBezTo>
                <a:cubicBezTo>
                  <a:pt x="21617" y="39755"/>
                  <a:pt x="39755" y="21617"/>
                  <a:pt x="62149" y="21617"/>
                </a:cubicBezTo>
                <a:cubicBezTo>
                  <a:pt x="66641" y="21617"/>
                  <a:pt x="70255" y="25231"/>
                  <a:pt x="70255" y="29723"/>
                </a:cubicBezTo>
                <a:cubicBezTo>
                  <a:pt x="70255" y="34216"/>
                  <a:pt x="66641" y="37830"/>
                  <a:pt x="62149" y="3783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8" name="Text 36"/>
          <p:cNvSpPr/>
          <p:nvPr/>
        </p:nvSpPr>
        <p:spPr>
          <a:xfrm>
            <a:off x="847387" y="6502400"/>
            <a:ext cx="9520136" cy="207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Tip:</a:t>
            </a:r>
            <a:r>
              <a:rPr lang="en-US" sz="1089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Respect platform conventions but maintain brand consistency. Users expect native behaviors—don't force iOS patterns on Android users or vice versa.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s3-alpha.figma.com/a03f4837d5f829151952a74c67ce92395b2793cf.png"/>
          <p:cNvPicPr>
            <a:picLocks noChangeAspect="1"/>
          </p:cNvPicPr>
          <p:nvPr/>
        </p:nvPicPr>
        <p:blipFill>
          <a:blip r:embed="rId3">
            <a:alphaModFix amt="25000"/>
          </a:blip>
          <a:srcRect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A1A"/>
              </a:gs>
              <a:gs pos="50000">
                <a:srgbClr val="1A1A1A">
                  <a:alpha val="9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90525" y="1562100"/>
            <a:ext cx="742950" cy="742950"/>
          </a:xfrm>
          <a:custGeom>
            <a:avLst/>
            <a:gdLst/>
            <a:ahLst/>
            <a:cxnLst/>
            <a:rect l="l" t="t" r="r" b="b"/>
            <a:pathLst>
              <a:path w="742950" h="742950">
                <a:moveTo>
                  <a:pt x="152401" y="0"/>
                </a:moveTo>
                <a:lnTo>
                  <a:pt x="590549" y="0"/>
                </a:lnTo>
                <a:cubicBezTo>
                  <a:pt x="674661" y="0"/>
                  <a:pt x="742950" y="68289"/>
                  <a:pt x="742950" y="152401"/>
                </a:cubicBezTo>
                <a:lnTo>
                  <a:pt x="742950" y="590549"/>
                </a:lnTo>
                <a:cubicBezTo>
                  <a:pt x="742950" y="674718"/>
                  <a:pt x="674718" y="742950"/>
                  <a:pt x="590549" y="742950"/>
                </a:cubicBezTo>
                <a:lnTo>
                  <a:pt x="152401" y="742950"/>
                </a:lnTo>
                <a:cubicBezTo>
                  <a:pt x="68232" y="742950"/>
                  <a:pt x="0" y="674718"/>
                  <a:pt x="0" y="590549"/>
                </a:cubicBezTo>
                <a:lnTo>
                  <a:pt x="0" y="152401"/>
                </a:lnTo>
                <a:cubicBezTo>
                  <a:pt x="0" y="68232"/>
                  <a:pt x="68232" y="0"/>
                  <a:pt x="152401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 w="254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52896" y="1743075"/>
            <a:ext cx="5905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1295400" y="1928813"/>
            <a:ext cx="6400800" cy="9525"/>
          </a:xfrm>
          <a:custGeom>
            <a:avLst/>
            <a:gdLst/>
            <a:ahLst/>
            <a:cxnLst/>
            <a:rect l="l" t="t" r="r" b="b"/>
            <a:pathLst>
              <a:path w="6400800" h="9525">
                <a:moveTo>
                  <a:pt x="0" y="0"/>
                </a:moveTo>
                <a:lnTo>
                  <a:pt x="6400800" y="0"/>
                </a:lnTo>
                <a:lnTo>
                  <a:pt x="64008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59E0B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Text 4"/>
          <p:cNvSpPr/>
          <p:nvPr/>
        </p:nvSpPr>
        <p:spPr>
          <a:xfrm>
            <a:off x="381000" y="2619375"/>
            <a:ext cx="76581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9FAFB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Figma for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59E0B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Mobile Design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81000" y="4562475"/>
            <a:ext cx="7429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Mastering Figma's powerful features for efficient, scalable mobile interface creation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9790" y="319790"/>
            <a:ext cx="11616378" cy="191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7" b="1" kern="0" spc="5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SETUP &amp; CONFIGURATION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9790" y="575622"/>
            <a:ext cx="11696325" cy="319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6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Setting Up Mobile Frames &amp; Screen Sizes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3788" y="1091284"/>
            <a:ext cx="6851504" cy="1910746"/>
          </a:xfrm>
          <a:custGeom>
            <a:avLst/>
            <a:gdLst/>
            <a:ahLst/>
            <a:cxnLst/>
            <a:rect l="l" t="t" r="r" b="b"/>
            <a:pathLst>
              <a:path w="6851504" h="1910746">
                <a:moveTo>
                  <a:pt x="95939" y="0"/>
                </a:moveTo>
                <a:lnTo>
                  <a:pt x="6755566" y="0"/>
                </a:lnTo>
                <a:cubicBezTo>
                  <a:pt x="6808551" y="0"/>
                  <a:pt x="6851504" y="42953"/>
                  <a:pt x="6851504" y="95939"/>
                </a:cubicBezTo>
                <a:lnTo>
                  <a:pt x="6851504" y="1814808"/>
                </a:lnTo>
                <a:cubicBezTo>
                  <a:pt x="6851504" y="1867793"/>
                  <a:pt x="6808551" y="1910746"/>
                  <a:pt x="6755566" y="1910746"/>
                </a:cubicBezTo>
                <a:lnTo>
                  <a:pt x="95939" y="1910746"/>
                </a:lnTo>
                <a:cubicBezTo>
                  <a:pt x="42953" y="1910746"/>
                  <a:pt x="0" y="1867793"/>
                  <a:pt x="0" y="1814808"/>
                </a:cubicBezTo>
                <a:lnTo>
                  <a:pt x="0" y="95939"/>
                </a:lnTo>
                <a:cubicBezTo>
                  <a:pt x="0" y="42989"/>
                  <a:pt x="42989" y="0"/>
                  <a:pt x="95939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9659" y="1287155"/>
            <a:ext cx="6539709" cy="223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9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Standard Frame Sizes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19659" y="1638925"/>
            <a:ext cx="3165923" cy="1167234"/>
          </a:xfrm>
          <a:custGeom>
            <a:avLst/>
            <a:gdLst/>
            <a:ahLst/>
            <a:cxnLst/>
            <a:rect l="l" t="t" r="r" b="b"/>
            <a:pathLst>
              <a:path w="3165923" h="1167234">
                <a:moveTo>
                  <a:pt x="63953" y="0"/>
                </a:moveTo>
                <a:lnTo>
                  <a:pt x="3101970" y="0"/>
                </a:lnTo>
                <a:cubicBezTo>
                  <a:pt x="3137290" y="0"/>
                  <a:pt x="3165923" y="28633"/>
                  <a:pt x="3165923" y="63953"/>
                </a:cubicBezTo>
                <a:lnTo>
                  <a:pt x="3165923" y="1103281"/>
                </a:lnTo>
                <a:cubicBezTo>
                  <a:pt x="3165923" y="1138601"/>
                  <a:pt x="3137290" y="1167234"/>
                  <a:pt x="3101970" y="1167234"/>
                </a:cubicBezTo>
                <a:lnTo>
                  <a:pt x="63953" y="1167234"/>
                </a:lnTo>
                <a:cubicBezTo>
                  <a:pt x="28633" y="1167234"/>
                  <a:pt x="0" y="1138601"/>
                  <a:pt x="0" y="1103281"/>
                </a:cubicBezTo>
                <a:lnTo>
                  <a:pt x="0" y="63953"/>
                </a:lnTo>
                <a:cubicBezTo>
                  <a:pt x="0" y="28656"/>
                  <a:pt x="28656" y="0"/>
                  <a:pt x="63953" y="0"/>
                </a:cubicBezTo>
                <a:close/>
              </a:path>
            </a:pathLst>
          </a:custGeom>
          <a:solidFill>
            <a:srgbClr val="F9FAFB">
              <a:alpha val="5098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79554" y="1814809"/>
            <a:ext cx="95937" cy="127916"/>
          </a:xfrm>
          <a:custGeom>
            <a:avLst/>
            <a:gdLst/>
            <a:ahLst/>
            <a:cxnLst/>
            <a:rect l="l" t="t" r="r" b="b"/>
            <a:pathLst>
              <a:path w="95937" h="127916">
                <a:moveTo>
                  <a:pt x="79723" y="67131"/>
                </a:moveTo>
                <a:cubicBezTo>
                  <a:pt x="79673" y="57962"/>
                  <a:pt x="83820" y="51042"/>
                  <a:pt x="92214" y="45945"/>
                </a:cubicBezTo>
                <a:cubicBezTo>
                  <a:pt x="87518" y="39224"/>
                  <a:pt x="80422" y="35527"/>
                  <a:pt x="71053" y="34802"/>
                </a:cubicBezTo>
                <a:cubicBezTo>
                  <a:pt x="62184" y="34103"/>
                  <a:pt x="52491" y="39974"/>
                  <a:pt x="48943" y="39974"/>
                </a:cubicBezTo>
                <a:cubicBezTo>
                  <a:pt x="45195" y="39974"/>
                  <a:pt x="36601" y="35052"/>
                  <a:pt x="29855" y="35052"/>
                </a:cubicBezTo>
                <a:cubicBezTo>
                  <a:pt x="15915" y="35277"/>
                  <a:pt x="1099" y="46170"/>
                  <a:pt x="1099" y="68330"/>
                </a:cubicBezTo>
                <a:cubicBezTo>
                  <a:pt x="1099" y="74876"/>
                  <a:pt x="2298" y="81646"/>
                  <a:pt x="4697" y="88617"/>
                </a:cubicBezTo>
                <a:cubicBezTo>
                  <a:pt x="7895" y="97786"/>
                  <a:pt x="19437" y="120271"/>
                  <a:pt x="31479" y="119896"/>
                </a:cubicBezTo>
                <a:cubicBezTo>
                  <a:pt x="37775" y="119746"/>
                  <a:pt x="42222" y="115424"/>
                  <a:pt x="50417" y="115424"/>
                </a:cubicBezTo>
                <a:cubicBezTo>
                  <a:pt x="58362" y="115424"/>
                  <a:pt x="62484" y="119896"/>
                  <a:pt x="69504" y="119896"/>
                </a:cubicBezTo>
                <a:cubicBezTo>
                  <a:pt x="81646" y="119721"/>
                  <a:pt x="92090" y="99285"/>
                  <a:pt x="95138" y="90091"/>
                </a:cubicBezTo>
                <a:cubicBezTo>
                  <a:pt x="78848" y="82421"/>
                  <a:pt x="79723" y="67606"/>
                  <a:pt x="79723" y="67131"/>
                </a:cubicBezTo>
                <a:close/>
                <a:moveTo>
                  <a:pt x="65582" y="26108"/>
                </a:moveTo>
                <a:cubicBezTo>
                  <a:pt x="72402" y="18013"/>
                  <a:pt x="71778" y="10643"/>
                  <a:pt x="71578" y="7995"/>
                </a:cubicBezTo>
                <a:cubicBezTo>
                  <a:pt x="65557" y="8345"/>
                  <a:pt x="58587" y="12092"/>
                  <a:pt x="54614" y="16714"/>
                </a:cubicBezTo>
                <a:cubicBezTo>
                  <a:pt x="50242" y="21661"/>
                  <a:pt x="47669" y="27782"/>
                  <a:pt x="48218" y="34677"/>
                </a:cubicBezTo>
                <a:cubicBezTo>
                  <a:pt x="54739" y="35177"/>
                  <a:pt x="60685" y="31829"/>
                  <a:pt x="65582" y="26108"/>
                </a:cubicBez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8" name="Text 6"/>
          <p:cNvSpPr/>
          <p:nvPr/>
        </p:nvSpPr>
        <p:spPr>
          <a:xfrm>
            <a:off x="871428" y="1766841"/>
            <a:ext cx="295806" cy="223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3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iOS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7575" y="2054652"/>
            <a:ext cx="2966054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Base:</a:t>
            </a: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375 × 667px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7575" y="2278505"/>
            <a:ext cx="2966054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Modern:</a:t>
            </a: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390 × 844px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7575" y="2502358"/>
            <a:ext cx="2966054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Large:</a:t>
            </a: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430 × 932px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815871" y="1642922"/>
            <a:ext cx="3157928" cy="1159239"/>
          </a:xfrm>
          <a:custGeom>
            <a:avLst/>
            <a:gdLst/>
            <a:ahLst/>
            <a:cxnLst/>
            <a:rect l="l" t="t" r="r" b="b"/>
            <a:pathLst>
              <a:path w="3157928" h="1159239">
                <a:moveTo>
                  <a:pt x="63955" y="0"/>
                </a:moveTo>
                <a:lnTo>
                  <a:pt x="3093973" y="0"/>
                </a:lnTo>
                <a:cubicBezTo>
                  <a:pt x="3129294" y="0"/>
                  <a:pt x="3157928" y="28634"/>
                  <a:pt x="3157928" y="63955"/>
                </a:cubicBezTo>
                <a:lnTo>
                  <a:pt x="3157928" y="1095284"/>
                </a:lnTo>
                <a:cubicBezTo>
                  <a:pt x="3157928" y="1130606"/>
                  <a:pt x="3129294" y="1159239"/>
                  <a:pt x="3093973" y="1159239"/>
                </a:cubicBezTo>
                <a:lnTo>
                  <a:pt x="63955" y="1159239"/>
                </a:lnTo>
                <a:cubicBezTo>
                  <a:pt x="28634" y="1159239"/>
                  <a:pt x="0" y="1130606"/>
                  <a:pt x="0" y="1095284"/>
                </a:cubicBezTo>
                <a:lnTo>
                  <a:pt x="0" y="63955"/>
                </a:lnTo>
                <a:cubicBezTo>
                  <a:pt x="0" y="28657"/>
                  <a:pt x="28657" y="0"/>
                  <a:pt x="63955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955779" y="1822804"/>
            <a:ext cx="143906" cy="127916"/>
          </a:xfrm>
          <a:custGeom>
            <a:avLst/>
            <a:gdLst/>
            <a:ahLst/>
            <a:cxnLst/>
            <a:rect l="l" t="t" r="r" b="b"/>
            <a:pathLst>
              <a:path w="143906" h="127916">
                <a:moveTo>
                  <a:pt x="105056" y="63433"/>
                </a:moveTo>
                <a:cubicBezTo>
                  <a:pt x="107198" y="63433"/>
                  <a:pt x="109178" y="64576"/>
                  <a:pt x="110249" y="66431"/>
                </a:cubicBezTo>
                <a:cubicBezTo>
                  <a:pt x="111320" y="68287"/>
                  <a:pt x="111320" y="70572"/>
                  <a:pt x="110249" y="72427"/>
                </a:cubicBezTo>
                <a:cubicBezTo>
                  <a:pt x="109178" y="74283"/>
                  <a:pt x="107198" y="75426"/>
                  <a:pt x="105056" y="75426"/>
                </a:cubicBezTo>
                <a:cubicBezTo>
                  <a:pt x="101747" y="75426"/>
                  <a:pt x="99060" y="72739"/>
                  <a:pt x="99060" y="69429"/>
                </a:cubicBezTo>
                <a:cubicBezTo>
                  <a:pt x="99060" y="66120"/>
                  <a:pt x="101747" y="63433"/>
                  <a:pt x="105056" y="63433"/>
                </a:cubicBezTo>
                <a:close/>
                <a:moveTo>
                  <a:pt x="38825" y="63433"/>
                </a:moveTo>
                <a:cubicBezTo>
                  <a:pt x="40967" y="63433"/>
                  <a:pt x="42946" y="64576"/>
                  <a:pt x="44017" y="66431"/>
                </a:cubicBezTo>
                <a:cubicBezTo>
                  <a:pt x="45088" y="68287"/>
                  <a:pt x="45088" y="70572"/>
                  <a:pt x="44017" y="72427"/>
                </a:cubicBezTo>
                <a:cubicBezTo>
                  <a:pt x="42946" y="74283"/>
                  <a:pt x="40967" y="75426"/>
                  <a:pt x="38825" y="75426"/>
                </a:cubicBezTo>
                <a:cubicBezTo>
                  <a:pt x="35515" y="75426"/>
                  <a:pt x="32828" y="72739"/>
                  <a:pt x="32828" y="69429"/>
                </a:cubicBezTo>
                <a:cubicBezTo>
                  <a:pt x="32828" y="66120"/>
                  <a:pt x="35515" y="63433"/>
                  <a:pt x="38825" y="63433"/>
                </a:cubicBezTo>
                <a:close/>
                <a:moveTo>
                  <a:pt x="107205" y="39324"/>
                </a:moveTo>
                <a:lnTo>
                  <a:pt x="119172" y="18588"/>
                </a:lnTo>
                <a:cubicBezTo>
                  <a:pt x="119372" y="18313"/>
                  <a:pt x="119497" y="17988"/>
                  <a:pt x="119547" y="17638"/>
                </a:cubicBezTo>
                <a:cubicBezTo>
                  <a:pt x="119597" y="17289"/>
                  <a:pt x="119597" y="16964"/>
                  <a:pt x="119522" y="16614"/>
                </a:cubicBezTo>
                <a:cubicBezTo>
                  <a:pt x="119447" y="16264"/>
                  <a:pt x="119297" y="15965"/>
                  <a:pt x="119097" y="15690"/>
                </a:cubicBezTo>
                <a:cubicBezTo>
                  <a:pt x="118897" y="15415"/>
                  <a:pt x="118647" y="15190"/>
                  <a:pt x="118347" y="15015"/>
                </a:cubicBezTo>
                <a:cubicBezTo>
                  <a:pt x="118048" y="14840"/>
                  <a:pt x="117723" y="14740"/>
                  <a:pt x="117373" y="14690"/>
                </a:cubicBezTo>
                <a:cubicBezTo>
                  <a:pt x="117023" y="14640"/>
                  <a:pt x="116698" y="14690"/>
                  <a:pt x="116374" y="14790"/>
                </a:cubicBezTo>
                <a:cubicBezTo>
                  <a:pt x="116049" y="14890"/>
                  <a:pt x="115749" y="15065"/>
                  <a:pt x="115474" y="15265"/>
                </a:cubicBezTo>
                <a:cubicBezTo>
                  <a:pt x="115199" y="15465"/>
                  <a:pt x="115000" y="15765"/>
                  <a:pt x="114850" y="16064"/>
                </a:cubicBezTo>
                <a:lnTo>
                  <a:pt x="102733" y="37076"/>
                </a:lnTo>
                <a:cubicBezTo>
                  <a:pt x="93039" y="32729"/>
                  <a:pt x="82546" y="30480"/>
                  <a:pt x="71928" y="30480"/>
                </a:cubicBezTo>
                <a:cubicBezTo>
                  <a:pt x="61310" y="30480"/>
                  <a:pt x="50817" y="32729"/>
                  <a:pt x="41123" y="37076"/>
                </a:cubicBezTo>
                <a:lnTo>
                  <a:pt x="29031" y="16089"/>
                </a:lnTo>
                <a:cubicBezTo>
                  <a:pt x="28881" y="15790"/>
                  <a:pt x="28656" y="15515"/>
                  <a:pt x="28406" y="15290"/>
                </a:cubicBezTo>
                <a:cubicBezTo>
                  <a:pt x="28157" y="15065"/>
                  <a:pt x="27832" y="14915"/>
                  <a:pt x="27507" y="14815"/>
                </a:cubicBezTo>
                <a:cubicBezTo>
                  <a:pt x="27182" y="14715"/>
                  <a:pt x="26832" y="14690"/>
                  <a:pt x="26508" y="14715"/>
                </a:cubicBezTo>
                <a:cubicBezTo>
                  <a:pt x="26183" y="14740"/>
                  <a:pt x="25833" y="14865"/>
                  <a:pt x="25533" y="15040"/>
                </a:cubicBezTo>
                <a:cubicBezTo>
                  <a:pt x="25233" y="15215"/>
                  <a:pt x="24984" y="15440"/>
                  <a:pt x="24784" y="15715"/>
                </a:cubicBezTo>
                <a:cubicBezTo>
                  <a:pt x="24584" y="15990"/>
                  <a:pt x="24434" y="16314"/>
                  <a:pt x="24359" y="16639"/>
                </a:cubicBezTo>
                <a:cubicBezTo>
                  <a:pt x="24284" y="16964"/>
                  <a:pt x="24284" y="17314"/>
                  <a:pt x="24334" y="17663"/>
                </a:cubicBezTo>
                <a:cubicBezTo>
                  <a:pt x="24384" y="18013"/>
                  <a:pt x="24534" y="18313"/>
                  <a:pt x="24709" y="18613"/>
                </a:cubicBezTo>
                <a:lnTo>
                  <a:pt x="36676" y="39349"/>
                </a:lnTo>
                <a:cubicBezTo>
                  <a:pt x="16114" y="50517"/>
                  <a:pt x="2049" y="71328"/>
                  <a:pt x="0" y="95937"/>
                </a:cubicBezTo>
                <a:lnTo>
                  <a:pt x="143906" y="95937"/>
                </a:lnTo>
                <a:cubicBezTo>
                  <a:pt x="141857" y="71328"/>
                  <a:pt x="127791" y="50517"/>
                  <a:pt x="107205" y="3932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4" name="Text 12"/>
          <p:cNvSpPr/>
          <p:nvPr/>
        </p:nvSpPr>
        <p:spPr>
          <a:xfrm>
            <a:off x="4171638" y="1774835"/>
            <a:ext cx="575622" cy="223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3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Android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947785" y="2062647"/>
            <a:ext cx="2950064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Base:</a:t>
            </a: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360 × 640px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947785" y="2286500"/>
            <a:ext cx="2950064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Common:</a:t>
            </a: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393 × 851px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947785" y="2510353"/>
            <a:ext cx="2950064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Large:</a:t>
            </a: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412 × 915px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23788" y="3169920"/>
            <a:ext cx="6851504" cy="2902096"/>
          </a:xfrm>
          <a:custGeom>
            <a:avLst/>
            <a:gdLst/>
            <a:ahLst/>
            <a:cxnLst/>
            <a:rect l="l" t="t" r="r" b="b"/>
            <a:pathLst>
              <a:path w="6851504" h="2902096">
                <a:moveTo>
                  <a:pt x="95943" y="0"/>
                </a:moveTo>
                <a:lnTo>
                  <a:pt x="6755561" y="0"/>
                </a:lnTo>
                <a:cubicBezTo>
                  <a:pt x="6808549" y="0"/>
                  <a:pt x="6851504" y="42955"/>
                  <a:pt x="6851504" y="95943"/>
                </a:cubicBezTo>
                <a:lnTo>
                  <a:pt x="6851504" y="2806152"/>
                </a:lnTo>
                <a:cubicBezTo>
                  <a:pt x="6851504" y="2859140"/>
                  <a:pt x="6808549" y="2902096"/>
                  <a:pt x="6755561" y="2902096"/>
                </a:cubicBezTo>
                <a:lnTo>
                  <a:pt x="95943" y="2902096"/>
                </a:lnTo>
                <a:cubicBezTo>
                  <a:pt x="42955" y="2902096"/>
                  <a:pt x="0" y="2859140"/>
                  <a:pt x="0" y="2806152"/>
                </a:cubicBezTo>
                <a:lnTo>
                  <a:pt x="0" y="95943"/>
                </a:lnTo>
                <a:cubicBezTo>
                  <a:pt x="0" y="42991"/>
                  <a:pt x="42991" y="0"/>
                  <a:pt x="95943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19659" y="3365791"/>
            <a:ext cx="6539709" cy="223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9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Considerations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19659" y="3749540"/>
            <a:ext cx="255832" cy="255832"/>
          </a:xfrm>
          <a:custGeom>
            <a:avLst/>
            <a:gdLst/>
            <a:ahLst/>
            <a:cxnLst/>
            <a:rect l="l" t="t" r="r" b="b"/>
            <a:pathLst>
              <a:path w="255832" h="255832">
                <a:moveTo>
                  <a:pt x="63958" y="0"/>
                </a:moveTo>
                <a:lnTo>
                  <a:pt x="191874" y="0"/>
                </a:lnTo>
                <a:cubicBezTo>
                  <a:pt x="227197" y="0"/>
                  <a:pt x="255832" y="28635"/>
                  <a:pt x="255832" y="63958"/>
                </a:cubicBezTo>
                <a:lnTo>
                  <a:pt x="255832" y="191874"/>
                </a:lnTo>
                <a:cubicBezTo>
                  <a:pt x="255832" y="227197"/>
                  <a:pt x="227197" y="255832"/>
                  <a:pt x="191874" y="255832"/>
                </a:cubicBezTo>
                <a:lnTo>
                  <a:pt x="63958" y="255832"/>
                </a:lnTo>
                <a:cubicBezTo>
                  <a:pt x="28635" y="255832"/>
                  <a:pt x="0" y="227197"/>
                  <a:pt x="0" y="191874"/>
                </a:cubicBezTo>
                <a:lnTo>
                  <a:pt x="0" y="63958"/>
                </a:lnTo>
                <a:cubicBezTo>
                  <a:pt x="0" y="28659"/>
                  <a:pt x="28659" y="0"/>
                  <a:pt x="63958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629712" y="3797508"/>
            <a:ext cx="87942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71428" y="3717561"/>
            <a:ext cx="4029356" cy="191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7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Start with Base Resolution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71428" y="3941414"/>
            <a:ext cx="402136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Design at 1× scale. The OS automatically scales to 2×, 3× for higher density screens.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19659" y="4229225"/>
            <a:ext cx="255832" cy="255832"/>
          </a:xfrm>
          <a:custGeom>
            <a:avLst/>
            <a:gdLst/>
            <a:ahLst/>
            <a:cxnLst/>
            <a:rect l="l" t="t" r="r" b="b"/>
            <a:pathLst>
              <a:path w="255832" h="255832">
                <a:moveTo>
                  <a:pt x="63958" y="0"/>
                </a:moveTo>
                <a:lnTo>
                  <a:pt x="191874" y="0"/>
                </a:lnTo>
                <a:cubicBezTo>
                  <a:pt x="227197" y="0"/>
                  <a:pt x="255832" y="28635"/>
                  <a:pt x="255832" y="63958"/>
                </a:cubicBezTo>
                <a:lnTo>
                  <a:pt x="255832" y="191874"/>
                </a:lnTo>
                <a:cubicBezTo>
                  <a:pt x="255832" y="227197"/>
                  <a:pt x="227197" y="255832"/>
                  <a:pt x="191874" y="255832"/>
                </a:cubicBezTo>
                <a:lnTo>
                  <a:pt x="63958" y="255832"/>
                </a:lnTo>
                <a:cubicBezTo>
                  <a:pt x="28635" y="255832"/>
                  <a:pt x="0" y="227197"/>
                  <a:pt x="0" y="191874"/>
                </a:cubicBezTo>
                <a:lnTo>
                  <a:pt x="0" y="63958"/>
                </a:lnTo>
                <a:cubicBezTo>
                  <a:pt x="0" y="28659"/>
                  <a:pt x="28659" y="0"/>
                  <a:pt x="63958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618969" y="4277193"/>
            <a:ext cx="111927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71428" y="4197246"/>
            <a:ext cx="4652947" cy="191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7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Safe Areas &amp; Status Bars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71428" y="4421099"/>
            <a:ext cx="4644952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Account for notches, dynamic islands, and system bars. iOS status bar: 44-59pt, Android: 24dp.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19659" y="4708910"/>
            <a:ext cx="255832" cy="255832"/>
          </a:xfrm>
          <a:custGeom>
            <a:avLst/>
            <a:gdLst/>
            <a:ahLst/>
            <a:cxnLst/>
            <a:rect l="l" t="t" r="r" b="b"/>
            <a:pathLst>
              <a:path w="255832" h="255832">
                <a:moveTo>
                  <a:pt x="63958" y="0"/>
                </a:moveTo>
                <a:lnTo>
                  <a:pt x="191874" y="0"/>
                </a:lnTo>
                <a:cubicBezTo>
                  <a:pt x="227197" y="0"/>
                  <a:pt x="255832" y="28635"/>
                  <a:pt x="255832" y="63958"/>
                </a:cubicBezTo>
                <a:lnTo>
                  <a:pt x="255832" y="191874"/>
                </a:lnTo>
                <a:cubicBezTo>
                  <a:pt x="255832" y="227197"/>
                  <a:pt x="227197" y="255832"/>
                  <a:pt x="191874" y="255832"/>
                </a:cubicBezTo>
                <a:lnTo>
                  <a:pt x="63958" y="255832"/>
                </a:lnTo>
                <a:cubicBezTo>
                  <a:pt x="28635" y="255832"/>
                  <a:pt x="0" y="227197"/>
                  <a:pt x="0" y="191874"/>
                </a:cubicBezTo>
                <a:lnTo>
                  <a:pt x="0" y="63958"/>
                </a:lnTo>
                <a:cubicBezTo>
                  <a:pt x="0" y="28659"/>
                  <a:pt x="28659" y="0"/>
                  <a:pt x="63958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617595" y="4756879"/>
            <a:ext cx="11992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71428" y="4676931"/>
            <a:ext cx="4285188" cy="191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7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Vector Graphics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71428" y="4900784"/>
            <a:ext cx="4277193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Vectors scale perfectly. Export raster images at 1×, 2×, 3× for crisp display on all screens.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7371913" y="1091284"/>
            <a:ext cx="4501047" cy="3141938"/>
          </a:xfrm>
          <a:custGeom>
            <a:avLst/>
            <a:gdLst/>
            <a:ahLst/>
            <a:cxnLst/>
            <a:rect l="l" t="t" r="r" b="b"/>
            <a:pathLst>
              <a:path w="4501047" h="3141938">
                <a:moveTo>
                  <a:pt x="95923" y="0"/>
                </a:moveTo>
                <a:lnTo>
                  <a:pt x="4405123" y="0"/>
                </a:lnTo>
                <a:cubicBezTo>
                  <a:pt x="4458100" y="0"/>
                  <a:pt x="4501047" y="42946"/>
                  <a:pt x="4501047" y="95923"/>
                </a:cubicBezTo>
                <a:lnTo>
                  <a:pt x="4501047" y="3046015"/>
                </a:lnTo>
                <a:cubicBezTo>
                  <a:pt x="4501047" y="3098992"/>
                  <a:pt x="4458100" y="3141938"/>
                  <a:pt x="4405123" y="3141938"/>
                </a:cubicBezTo>
                <a:lnTo>
                  <a:pt x="95923" y="3141938"/>
                </a:lnTo>
                <a:cubicBezTo>
                  <a:pt x="42946" y="3141938"/>
                  <a:pt x="0" y="3098992"/>
                  <a:pt x="0" y="3046015"/>
                </a:cubicBezTo>
                <a:lnTo>
                  <a:pt x="0" y="95923"/>
                </a:lnTo>
                <a:cubicBezTo>
                  <a:pt x="0" y="42982"/>
                  <a:pt x="42982" y="0"/>
                  <a:pt x="95923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535805" y="1255176"/>
            <a:ext cx="4245214" cy="223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3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Quick Setup in Figma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7535805" y="1606946"/>
            <a:ext cx="4173262" cy="543643"/>
          </a:xfrm>
          <a:custGeom>
            <a:avLst/>
            <a:gdLst/>
            <a:ahLst/>
            <a:cxnLst/>
            <a:rect l="l" t="t" r="r" b="b"/>
            <a:pathLst>
              <a:path w="4173262" h="543643">
                <a:moveTo>
                  <a:pt x="63960" y="0"/>
                </a:moveTo>
                <a:lnTo>
                  <a:pt x="4109302" y="0"/>
                </a:lnTo>
                <a:cubicBezTo>
                  <a:pt x="4144626" y="0"/>
                  <a:pt x="4173262" y="28636"/>
                  <a:pt x="4173262" y="63960"/>
                </a:cubicBezTo>
                <a:lnTo>
                  <a:pt x="4173262" y="479684"/>
                </a:lnTo>
                <a:cubicBezTo>
                  <a:pt x="4173262" y="515008"/>
                  <a:pt x="4144626" y="543643"/>
                  <a:pt x="4109302" y="543643"/>
                </a:cubicBezTo>
                <a:lnTo>
                  <a:pt x="63960" y="543643"/>
                </a:lnTo>
                <a:cubicBezTo>
                  <a:pt x="28659" y="543643"/>
                  <a:pt x="0" y="514984"/>
                  <a:pt x="0" y="479684"/>
                </a:cubicBezTo>
                <a:lnTo>
                  <a:pt x="0" y="63960"/>
                </a:lnTo>
                <a:cubicBezTo>
                  <a:pt x="0" y="28659"/>
                  <a:pt x="28659" y="0"/>
                  <a:pt x="63960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35" name="Text 33"/>
          <p:cNvSpPr/>
          <p:nvPr/>
        </p:nvSpPr>
        <p:spPr>
          <a:xfrm>
            <a:off x="7631742" y="1702883"/>
            <a:ext cx="403735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Step 1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631742" y="1894757"/>
            <a:ext cx="403735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Press </a:t>
            </a:r>
            <a:r>
              <a:rPr lang="en-US" sz="881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</a:t>
            </a:r>
            <a:r>
              <a:rPr lang="en-US" sz="88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Frame tool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535805" y="2246526"/>
            <a:ext cx="4173262" cy="543643"/>
          </a:xfrm>
          <a:custGeom>
            <a:avLst/>
            <a:gdLst/>
            <a:ahLst/>
            <a:cxnLst/>
            <a:rect l="l" t="t" r="r" b="b"/>
            <a:pathLst>
              <a:path w="4173262" h="543643">
                <a:moveTo>
                  <a:pt x="63960" y="0"/>
                </a:moveTo>
                <a:lnTo>
                  <a:pt x="4109302" y="0"/>
                </a:lnTo>
                <a:cubicBezTo>
                  <a:pt x="4144626" y="0"/>
                  <a:pt x="4173262" y="28636"/>
                  <a:pt x="4173262" y="63960"/>
                </a:cubicBezTo>
                <a:lnTo>
                  <a:pt x="4173262" y="479684"/>
                </a:lnTo>
                <a:cubicBezTo>
                  <a:pt x="4173262" y="515008"/>
                  <a:pt x="4144626" y="543643"/>
                  <a:pt x="4109302" y="543643"/>
                </a:cubicBezTo>
                <a:lnTo>
                  <a:pt x="63960" y="543643"/>
                </a:lnTo>
                <a:cubicBezTo>
                  <a:pt x="28659" y="543643"/>
                  <a:pt x="0" y="514984"/>
                  <a:pt x="0" y="479684"/>
                </a:cubicBezTo>
                <a:lnTo>
                  <a:pt x="0" y="63960"/>
                </a:lnTo>
                <a:cubicBezTo>
                  <a:pt x="0" y="28659"/>
                  <a:pt x="28659" y="0"/>
                  <a:pt x="63960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38" name="Text 36"/>
          <p:cNvSpPr/>
          <p:nvPr/>
        </p:nvSpPr>
        <p:spPr>
          <a:xfrm>
            <a:off x="7631742" y="2342463"/>
            <a:ext cx="403735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Step 2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631742" y="2534337"/>
            <a:ext cx="403735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Select preset from right panel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535805" y="2886106"/>
            <a:ext cx="4173262" cy="543643"/>
          </a:xfrm>
          <a:custGeom>
            <a:avLst/>
            <a:gdLst/>
            <a:ahLst/>
            <a:cxnLst/>
            <a:rect l="l" t="t" r="r" b="b"/>
            <a:pathLst>
              <a:path w="4173262" h="543643">
                <a:moveTo>
                  <a:pt x="63960" y="0"/>
                </a:moveTo>
                <a:lnTo>
                  <a:pt x="4109302" y="0"/>
                </a:lnTo>
                <a:cubicBezTo>
                  <a:pt x="4144626" y="0"/>
                  <a:pt x="4173262" y="28636"/>
                  <a:pt x="4173262" y="63960"/>
                </a:cubicBezTo>
                <a:lnTo>
                  <a:pt x="4173262" y="479684"/>
                </a:lnTo>
                <a:cubicBezTo>
                  <a:pt x="4173262" y="515008"/>
                  <a:pt x="4144626" y="543643"/>
                  <a:pt x="4109302" y="543643"/>
                </a:cubicBezTo>
                <a:lnTo>
                  <a:pt x="63960" y="543643"/>
                </a:lnTo>
                <a:cubicBezTo>
                  <a:pt x="28659" y="543643"/>
                  <a:pt x="0" y="514984"/>
                  <a:pt x="0" y="479684"/>
                </a:cubicBezTo>
                <a:lnTo>
                  <a:pt x="0" y="63960"/>
                </a:lnTo>
                <a:cubicBezTo>
                  <a:pt x="0" y="28659"/>
                  <a:pt x="28659" y="0"/>
                  <a:pt x="63960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41" name="Text 39"/>
          <p:cNvSpPr/>
          <p:nvPr/>
        </p:nvSpPr>
        <p:spPr>
          <a:xfrm>
            <a:off x="7631742" y="2982043"/>
            <a:ext cx="403735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Step 3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7631742" y="3173917"/>
            <a:ext cx="403735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Search "iPhone" or "Android"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7535805" y="3525687"/>
            <a:ext cx="4173262" cy="543643"/>
          </a:xfrm>
          <a:custGeom>
            <a:avLst/>
            <a:gdLst/>
            <a:ahLst/>
            <a:cxnLst/>
            <a:rect l="l" t="t" r="r" b="b"/>
            <a:pathLst>
              <a:path w="4173262" h="543643">
                <a:moveTo>
                  <a:pt x="63960" y="0"/>
                </a:moveTo>
                <a:lnTo>
                  <a:pt x="4109302" y="0"/>
                </a:lnTo>
                <a:cubicBezTo>
                  <a:pt x="4144626" y="0"/>
                  <a:pt x="4173262" y="28636"/>
                  <a:pt x="4173262" y="63960"/>
                </a:cubicBezTo>
                <a:lnTo>
                  <a:pt x="4173262" y="479684"/>
                </a:lnTo>
                <a:cubicBezTo>
                  <a:pt x="4173262" y="515008"/>
                  <a:pt x="4144626" y="543643"/>
                  <a:pt x="4109302" y="543643"/>
                </a:cubicBezTo>
                <a:lnTo>
                  <a:pt x="63960" y="543643"/>
                </a:lnTo>
                <a:cubicBezTo>
                  <a:pt x="28659" y="543643"/>
                  <a:pt x="0" y="514984"/>
                  <a:pt x="0" y="479684"/>
                </a:cubicBezTo>
                <a:lnTo>
                  <a:pt x="0" y="63960"/>
                </a:lnTo>
                <a:cubicBezTo>
                  <a:pt x="0" y="28659"/>
                  <a:pt x="28659" y="0"/>
                  <a:pt x="63960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44" name="Text 42"/>
          <p:cNvSpPr/>
          <p:nvPr/>
        </p:nvSpPr>
        <p:spPr>
          <a:xfrm>
            <a:off x="7631742" y="3621624"/>
            <a:ext cx="403735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Step 4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7631742" y="3813498"/>
            <a:ext cx="403735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Choose specific device model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7371913" y="4401112"/>
            <a:ext cx="4501047" cy="1670904"/>
          </a:xfrm>
          <a:custGeom>
            <a:avLst/>
            <a:gdLst/>
            <a:ahLst/>
            <a:cxnLst/>
            <a:rect l="l" t="t" r="r" b="b"/>
            <a:pathLst>
              <a:path w="4501047" h="1670904">
                <a:moveTo>
                  <a:pt x="95943" y="0"/>
                </a:moveTo>
                <a:lnTo>
                  <a:pt x="4405103" y="0"/>
                </a:lnTo>
                <a:cubicBezTo>
                  <a:pt x="4458091" y="0"/>
                  <a:pt x="4501047" y="42955"/>
                  <a:pt x="4501047" y="95943"/>
                </a:cubicBezTo>
                <a:lnTo>
                  <a:pt x="4501047" y="1574960"/>
                </a:lnTo>
                <a:cubicBezTo>
                  <a:pt x="4501047" y="1627948"/>
                  <a:pt x="4458091" y="1670904"/>
                  <a:pt x="4405103" y="1670904"/>
                </a:cubicBezTo>
                <a:lnTo>
                  <a:pt x="95943" y="1670904"/>
                </a:lnTo>
                <a:cubicBezTo>
                  <a:pt x="42955" y="1670904"/>
                  <a:pt x="0" y="1627948"/>
                  <a:pt x="0" y="1574960"/>
                </a:cubicBezTo>
                <a:lnTo>
                  <a:pt x="0" y="95943"/>
                </a:lnTo>
                <a:cubicBezTo>
                  <a:pt x="0" y="42991"/>
                  <a:pt x="42991" y="0"/>
                  <a:pt x="95943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535805" y="4565005"/>
            <a:ext cx="4237220" cy="191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7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Screen Density Multipliers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7535805" y="4852816"/>
            <a:ext cx="463696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1× (Base)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11460730" y="4852816"/>
            <a:ext cx="30380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mdpi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7535805" y="5076669"/>
            <a:ext cx="231848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1.5×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11460730" y="5076669"/>
            <a:ext cx="30380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hdpi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7535805" y="5300522"/>
            <a:ext cx="167890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2×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11030012" y="5300522"/>
            <a:ext cx="735517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xhdpi / @2x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7535805" y="5524375"/>
            <a:ext cx="167890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3×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10968428" y="5524375"/>
            <a:ext cx="791481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xxhdpi / @3x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7535805" y="5748228"/>
            <a:ext cx="167890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4×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11276101" y="5748228"/>
            <a:ext cx="487680" cy="15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xxxhdpi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323788" y="6207927"/>
            <a:ext cx="11544425" cy="455701"/>
          </a:xfrm>
          <a:custGeom>
            <a:avLst/>
            <a:gdLst/>
            <a:ahLst/>
            <a:cxnLst/>
            <a:rect l="l" t="t" r="r" b="b"/>
            <a:pathLst>
              <a:path w="11544425" h="455701">
                <a:moveTo>
                  <a:pt x="95939" y="0"/>
                </a:moveTo>
                <a:lnTo>
                  <a:pt x="11448486" y="0"/>
                </a:lnTo>
                <a:cubicBezTo>
                  <a:pt x="11501472" y="0"/>
                  <a:pt x="11544425" y="42953"/>
                  <a:pt x="11544425" y="95939"/>
                </a:cubicBezTo>
                <a:lnTo>
                  <a:pt x="11544425" y="359762"/>
                </a:lnTo>
                <a:cubicBezTo>
                  <a:pt x="11544425" y="412748"/>
                  <a:pt x="11501472" y="455701"/>
                  <a:pt x="11448486" y="455701"/>
                </a:cubicBezTo>
                <a:lnTo>
                  <a:pt x="95939" y="455701"/>
                </a:lnTo>
                <a:cubicBezTo>
                  <a:pt x="42953" y="455701"/>
                  <a:pt x="0" y="412748"/>
                  <a:pt x="0" y="359762"/>
                </a:cubicBezTo>
                <a:lnTo>
                  <a:pt x="0" y="95939"/>
                </a:lnTo>
                <a:cubicBezTo>
                  <a:pt x="0" y="42953"/>
                  <a:pt x="42953" y="0"/>
                  <a:pt x="95939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12700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75688" y="6355830"/>
            <a:ext cx="159895" cy="159895"/>
          </a:xfrm>
          <a:custGeom>
            <a:avLst/>
            <a:gdLst/>
            <a:ahLst/>
            <a:cxnLst/>
            <a:rect l="l" t="t" r="r" b="b"/>
            <a:pathLst>
              <a:path w="159895" h="159895">
                <a:moveTo>
                  <a:pt x="124450" y="3810"/>
                </a:moveTo>
                <a:lnTo>
                  <a:pt x="96905" y="31354"/>
                </a:lnTo>
                <a:lnTo>
                  <a:pt x="128541" y="62990"/>
                </a:lnTo>
                <a:lnTo>
                  <a:pt x="156085" y="35445"/>
                </a:lnTo>
                <a:cubicBezTo>
                  <a:pt x="158521" y="32978"/>
                  <a:pt x="159895" y="29668"/>
                  <a:pt x="159895" y="26233"/>
                </a:cubicBezTo>
                <a:cubicBezTo>
                  <a:pt x="159895" y="22798"/>
                  <a:pt x="158521" y="19487"/>
                  <a:pt x="156085" y="17020"/>
                </a:cubicBezTo>
                <a:lnTo>
                  <a:pt x="142875" y="3810"/>
                </a:lnTo>
                <a:cubicBezTo>
                  <a:pt x="140408" y="1374"/>
                  <a:pt x="137098" y="0"/>
                  <a:pt x="133662" y="0"/>
                </a:cubicBezTo>
                <a:cubicBezTo>
                  <a:pt x="130227" y="0"/>
                  <a:pt x="126917" y="1374"/>
                  <a:pt x="124450" y="3810"/>
                </a:cubicBezTo>
                <a:close/>
                <a:moveTo>
                  <a:pt x="86318" y="41941"/>
                </a:moveTo>
                <a:lnTo>
                  <a:pt x="3810" y="124450"/>
                </a:lnTo>
                <a:cubicBezTo>
                  <a:pt x="1374" y="126917"/>
                  <a:pt x="0" y="130227"/>
                  <a:pt x="0" y="133662"/>
                </a:cubicBezTo>
                <a:cubicBezTo>
                  <a:pt x="0" y="137098"/>
                  <a:pt x="1374" y="140408"/>
                  <a:pt x="3810" y="142875"/>
                </a:cubicBezTo>
                <a:lnTo>
                  <a:pt x="17020" y="156085"/>
                </a:lnTo>
                <a:cubicBezTo>
                  <a:pt x="19487" y="158521"/>
                  <a:pt x="22798" y="159895"/>
                  <a:pt x="26233" y="159895"/>
                </a:cubicBezTo>
                <a:cubicBezTo>
                  <a:pt x="29668" y="159895"/>
                  <a:pt x="32978" y="158521"/>
                  <a:pt x="35445" y="156085"/>
                </a:cubicBezTo>
                <a:lnTo>
                  <a:pt x="117954" y="73577"/>
                </a:lnTo>
                <a:lnTo>
                  <a:pt x="86318" y="41941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60" name="Text 58"/>
          <p:cNvSpPr/>
          <p:nvPr/>
        </p:nvSpPr>
        <p:spPr>
          <a:xfrm>
            <a:off x="783486" y="6339840"/>
            <a:ext cx="9681647" cy="191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7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Tip:</a:t>
            </a:r>
            <a:r>
              <a:rPr lang="en-US" sz="1007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Figma's preset frames include safe areas and device-specific dimensions. Always design within the safe area to ensure content isn't obscured by notches or system UI.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50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SPACING &amp; RHYTHM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8pt Grid System &amp; Spacing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1469" y="1083469"/>
            <a:ext cx="5643563" cy="2484438"/>
          </a:xfrm>
          <a:custGeom>
            <a:avLst/>
            <a:gdLst/>
            <a:ahLst/>
            <a:cxnLst/>
            <a:rect l="l" t="t" r="r" b="b"/>
            <a:pathLst>
              <a:path w="5643563" h="2484438">
                <a:moveTo>
                  <a:pt x="95253" y="0"/>
                </a:moveTo>
                <a:lnTo>
                  <a:pt x="5548309" y="0"/>
                </a:lnTo>
                <a:cubicBezTo>
                  <a:pt x="5600916" y="0"/>
                  <a:pt x="5643563" y="42646"/>
                  <a:pt x="5643563" y="95253"/>
                </a:cubicBezTo>
                <a:lnTo>
                  <a:pt x="5643563" y="2389184"/>
                </a:lnTo>
                <a:cubicBezTo>
                  <a:pt x="5643563" y="2441791"/>
                  <a:pt x="5600916" y="2484438"/>
                  <a:pt x="5548309" y="2484438"/>
                </a:cubicBezTo>
                <a:lnTo>
                  <a:pt x="95253" y="2484438"/>
                </a:lnTo>
                <a:cubicBezTo>
                  <a:pt x="42646" y="2484438"/>
                  <a:pt x="0" y="2441791"/>
                  <a:pt x="0" y="2389184"/>
                </a:cubicBezTo>
                <a:lnTo>
                  <a:pt x="0" y="95253"/>
                </a:lnTo>
                <a:cubicBezTo>
                  <a:pt x="0" y="42682"/>
                  <a:pt x="42682" y="0"/>
                  <a:pt x="95253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5938" y="1277938"/>
            <a:ext cx="5334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is the 8pt Grid?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15938" y="1627188"/>
            <a:ext cx="5318125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spacing system where </a:t>
            </a:r>
            <a:r>
              <a:rPr lang="en-US" sz="1000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all measurements are multiples of 8</a:t>
            </a:r>
            <a:r>
              <a:rPr lang="en-US" sz="10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(8, 16, 24, 32, 40, 48, 56, 64...). This creates visual harmony and ensures designs scale perfectly across different screen densities.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15938" y="2166938"/>
            <a:ext cx="5254625" cy="1206500"/>
          </a:xfrm>
          <a:custGeom>
            <a:avLst/>
            <a:gdLst/>
            <a:ahLst/>
            <a:cxnLst/>
            <a:rect l="l" t="t" r="r" b="b"/>
            <a:pathLst>
              <a:path w="5254625" h="1206500">
                <a:moveTo>
                  <a:pt x="63498" y="0"/>
                </a:moveTo>
                <a:lnTo>
                  <a:pt x="5191127" y="0"/>
                </a:lnTo>
                <a:cubicBezTo>
                  <a:pt x="5226196" y="0"/>
                  <a:pt x="5254625" y="28429"/>
                  <a:pt x="5254625" y="63498"/>
                </a:cubicBezTo>
                <a:lnTo>
                  <a:pt x="5254625" y="1143002"/>
                </a:lnTo>
                <a:cubicBezTo>
                  <a:pt x="5254625" y="1178071"/>
                  <a:pt x="5226196" y="1206500"/>
                  <a:pt x="5191127" y="1206500"/>
                </a:cubicBezTo>
                <a:lnTo>
                  <a:pt x="63498" y="1206500"/>
                </a:lnTo>
                <a:cubicBezTo>
                  <a:pt x="28429" y="1206500"/>
                  <a:pt x="0" y="1178071"/>
                  <a:pt x="0" y="1143002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8" name="Text 6"/>
          <p:cNvSpPr/>
          <p:nvPr/>
        </p:nvSpPr>
        <p:spPr>
          <a:xfrm>
            <a:off x="642938" y="2293938"/>
            <a:ext cx="5056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Why 8?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2938" y="2516188"/>
            <a:ext cx="5056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Divides evenly into common screen sizes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2938" y="2706688"/>
            <a:ext cx="5056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Works across all pixel densities (1×, 1.5×, 2×, 3×, 4×)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2938" y="2897188"/>
            <a:ext cx="5056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Recommended by Apple and Google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2938" y="3087688"/>
            <a:ext cx="5056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Reduces decision fatigue—fewer choices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21469" y="3734594"/>
            <a:ext cx="5643563" cy="2555875"/>
          </a:xfrm>
          <a:custGeom>
            <a:avLst/>
            <a:gdLst/>
            <a:ahLst/>
            <a:cxnLst/>
            <a:rect l="l" t="t" r="r" b="b"/>
            <a:pathLst>
              <a:path w="5643563" h="2555875">
                <a:moveTo>
                  <a:pt x="95257" y="0"/>
                </a:moveTo>
                <a:lnTo>
                  <a:pt x="5548305" y="0"/>
                </a:lnTo>
                <a:cubicBezTo>
                  <a:pt x="5600914" y="0"/>
                  <a:pt x="5643563" y="42648"/>
                  <a:pt x="5643563" y="95257"/>
                </a:cubicBezTo>
                <a:lnTo>
                  <a:pt x="5643563" y="2460618"/>
                </a:lnTo>
                <a:cubicBezTo>
                  <a:pt x="5643563" y="2513227"/>
                  <a:pt x="5600914" y="2555875"/>
                  <a:pt x="5548305" y="2555875"/>
                </a:cubicBezTo>
                <a:lnTo>
                  <a:pt x="95257" y="2555875"/>
                </a:lnTo>
                <a:cubicBezTo>
                  <a:pt x="42648" y="2555875"/>
                  <a:pt x="0" y="2513227"/>
                  <a:pt x="0" y="2460618"/>
                </a:cubicBezTo>
                <a:lnTo>
                  <a:pt x="0" y="95257"/>
                </a:lnTo>
                <a:cubicBezTo>
                  <a:pt x="0" y="42683"/>
                  <a:pt x="42683" y="0"/>
                  <a:pt x="95257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5938" y="3929063"/>
            <a:ext cx="5334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Applying the Grid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19906" y="4282281"/>
            <a:ext cx="2571750" cy="515938"/>
          </a:xfrm>
          <a:custGeom>
            <a:avLst/>
            <a:gdLst/>
            <a:ahLst/>
            <a:cxnLst/>
            <a:rect l="l" t="t" r="r" b="b"/>
            <a:pathLst>
              <a:path w="2571750" h="515938">
                <a:moveTo>
                  <a:pt x="63502" y="0"/>
                </a:moveTo>
                <a:lnTo>
                  <a:pt x="2508248" y="0"/>
                </a:lnTo>
                <a:cubicBezTo>
                  <a:pt x="2543319" y="0"/>
                  <a:pt x="2571750" y="28431"/>
                  <a:pt x="2571750" y="63502"/>
                </a:cubicBezTo>
                <a:lnTo>
                  <a:pt x="2571750" y="452436"/>
                </a:lnTo>
                <a:cubicBezTo>
                  <a:pt x="2571750" y="487507"/>
                  <a:pt x="2543319" y="515938"/>
                  <a:pt x="2508248" y="515938"/>
                </a:cubicBezTo>
                <a:lnTo>
                  <a:pt x="63502" y="515938"/>
                </a:lnTo>
                <a:cubicBezTo>
                  <a:pt x="28431" y="515938"/>
                  <a:pt x="0" y="487507"/>
                  <a:pt x="0" y="452436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9125" y="4381500"/>
            <a:ext cx="24288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Layout Spacing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19125" y="4572000"/>
            <a:ext cx="242093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Margins, gutters, section gaps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194844" y="4282281"/>
            <a:ext cx="2571750" cy="515938"/>
          </a:xfrm>
          <a:custGeom>
            <a:avLst/>
            <a:gdLst/>
            <a:ahLst/>
            <a:cxnLst/>
            <a:rect l="l" t="t" r="r" b="b"/>
            <a:pathLst>
              <a:path w="2571750" h="515938">
                <a:moveTo>
                  <a:pt x="63502" y="0"/>
                </a:moveTo>
                <a:lnTo>
                  <a:pt x="2508248" y="0"/>
                </a:lnTo>
                <a:cubicBezTo>
                  <a:pt x="2543319" y="0"/>
                  <a:pt x="2571750" y="28431"/>
                  <a:pt x="2571750" y="63502"/>
                </a:cubicBezTo>
                <a:lnTo>
                  <a:pt x="2571750" y="452436"/>
                </a:lnTo>
                <a:cubicBezTo>
                  <a:pt x="2571750" y="487507"/>
                  <a:pt x="2543319" y="515938"/>
                  <a:pt x="2508248" y="515938"/>
                </a:cubicBezTo>
                <a:lnTo>
                  <a:pt x="63502" y="515938"/>
                </a:lnTo>
                <a:cubicBezTo>
                  <a:pt x="28431" y="515938"/>
                  <a:pt x="0" y="487507"/>
                  <a:pt x="0" y="452436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12700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94063" y="4381500"/>
            <a:ext cx="24288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Component Sizing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294063" y="4572000"/>
            <a:ext cx="242093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Buttons, inputs, cards, avatars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19906" y="4901406"/>
            <a:ext cx="2571750" cy="515938"/>
          </a:xfrm>
          <a:custGeom>
            <a:avLst/>
            <a:gdLst/>
            <a:ahLst/>
            <a:cxnLst/>
            <a:rect l="l" t="t" r="r" b="b"/>
            <a:pathLst>
              <a:path w="2571750" h="515938">
                <a:moveTo>
                  <a:pt x="63502" y="0"/>
                </a:moveTo>
                <a:lnTo>
                  <a:pt x="2508248" y="0"/>
                </a:lnTo>
                <a:cubicBezTo>
                  <a:pt x="2543319" y="0"/>
                  <a:pt x="2571750" y="28431"/>
                  <a:pt x="2571750" y="63502"/>
                </a:cubicBezTo>
                <a:lnTo>
                  <a:pt x="2571750" y="452436"/>
                </a:lnTo>
                <a:cubicBezTo>
                  <a:pt x="2571750" y="487507"/>
                  <a:pt x="2543319" y="515938"/>
                  <a:pt x="2508248" y="515938"/>
                </a:cubicBezTo>
                <a:lnTo>
                  <a:pt x="63502" y="515938"/>
                </a:lnTo>
                <a:cubicBezTo>
                  <a:pt x="28431" y="515938"/>
                  <a:pt x="0" y="487507"/>
                  <a:pt x="0" y="452436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9125" y="5000625"/>
            <a:ext cx="24288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Padding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19125" y="5191125"/>
            <a:ext cx="242093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Internal spacing within elements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194844" y="4901406"/>
            <a:ext cx="2571750" cy="515938"/>
          </a:xfrm>
          <a:custGeom>
            <a:avLst/>
            <a:gdLst/>
            <a:ahLst/>
            <a:cxnLst/>
            <a:rect l="l" t="t" r="r" b="b"/>
            <a:pathLst>
              <a:path w="2571750" h="515938">
                <a:moveTo>
                  <a:pt x="63502" y="0"/>
                </a:moveTo>
                <a:lnTo>
                  <a:pt x="2508248" y="0"/>
                </a:lnTo>
                <a:cubicBezTo>
                  <a:pt x="2543319" y="0"/>
                  <a:pt x="2571750" y="28431"/>
                  <a:pt x="2571750" y="63502"/>
                </a:cubicBezTo>
                <a:lnTo>
                  <a:pt x="2571750" y="452436"/>
                </a:lnTo>
                <a:cubicBezTo>
                  <a:pt x="2571750" y="487507"/>
                  <a:pt x="2543319" y="515938"/>
                  <a:pt x="2508248" y="515938"/>
                </a:cubicBezTo>
                <a:lnTo>
                  <a:pt x="63502" y="515938"/>
                </a:lnTo>
                <a:cubicBezTo>
                  <a:pt x="28431" y="515938"/>
                  <a:pt x="0" y="487507"/>
                  <a:pt x="0" y="452436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12700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94063" y="5000625"/>
            <a:ext cx="24288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Typography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3294063" y="5191125"/>
            <a:ext cx="242093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Line heights (use 4pt for finer control)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226969" y="1083469"/>
            <a:ext cx="5643563" cy="2579688"/>
          </a:xfrm>
          <a:custGeom>
            <a:avLst/>
            <a:gdLst/>
            <a:ahLst/>
            <a:cxnLst/>
            <a:rect l="l" t="t" r="r" b="b"/>
            <a:pathLst>
              <a:path w="5643563" h="2579688">
                <a:moveTo>
                  <a:pt x="95242" y="0"/>
                </a:moveTo>
                <a:lnTo>
                  <a:pt x="5548320" y="0"/>
                </a:lnTo>
                <a:cubicBezTo>
                  <a:pt x="5600921" y="0"/>
                  <a:pt x="5643563" y="42641"/>
                  <a:pt x="5643563" y="95242"/>
                </a:cubicBezTo>
                <a:lnTo>
                  <a:pt x="5643563" y="2484445"/>
                </a:lnTo>
                <a:cubicBezTo>
                  <a:pt x="5643563" y="2537046"/>
                  <a:pt x="5600921" y="2579688"/>
                  <a:pt x="5548320" y="2579688"/>
                </a:cubicBezTo>
                <a:lnTo>
                  <a:pt x="95242" y="2579688"/>
                </a:lnTo>
                <a:cubicBezTo>
                  <a:pt x="42641" y="2579688"/>
                  <a:pt x="0" y="2537046"/>
                  <a:pt x="0" y="2484445"/>
                </a:cubicBezTo>
                <a:lnTo>
                  <a:pt x="0" y="95242"/>
                </a:lnTo>
                <a:cubicBezTo>
                  <a:pt x="0" y="42677"/>
                  <a:pt x="42677" y="0"/>
                  <a:pt x="95242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21438" y="1277938"/>
            <a:ext cx="5334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Common Spacing Values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421438" y="1627188"/>
            <a:ext cx="381000" cy="254000"/>
          </a:xfrm>
          <a:custGeom>
            <a:avLst/>
            <a:gdLst/>
            <a:ahLst/>
            <a:cxnLst/>
            <a:rect l="l" t="t" r="r" b="b"/>
            <a:pathLst>
              <a:path w="381000" h="254000">
                <a:moveTo>
                  <a:pt x="31750" y="0"/>
                </a:moveTo>
                <a:lnTo>
                  <a:pt x="349250" y="0"/>
                </a:lnTo>
                <a:cubicBezTo>
                  <a:pt x="366773" y="0"/>
                  <a:pt x="381000" y="14227"/>
                  <a:pt x="381000" y="31750"/>
                </a:cubicBezTo>
                <a:lnTo>
                  <a:pt x="381000" y="222250"/>
                </a:lnTo>
                <a:cubicBezTo>
                  <a:pt x="381000" y="239773"/>
                  <a:pt x="366773" y="254000"/>
                  <a:pt x="349250" y="254000"/>
                </a:cubicBezTo>
                <a:lnTo>
                  <a:pt x="31750" y="254000"/>
                </a:lnTo>
                <a:cubicBezTo>
                  <a:pt x="14227" y="254000"/>
                  <a:pt x="0" y="239773"/>
                  <a:pt x="0" y="222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6581304" y="1674813"/>
            <a:ext cx="119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897688" y="1722438"/>
            <a:ext cx="4048125" cy="63500"/>
          </a:xfrm>
          <a:custGeom>
            <a:avLst/>
            <a:gdLst/>
            <a:ahLst/>
            <a:cxnLst/>
            <a:rect l="l" t="t" r="r" b="b"/>
            <a:pathLst>
              <a:path w="4048125" h="63500">
                <a:moveTo>
                  <a:pt x="31750" y="0"/>
                </a:moveTo>
                <a:lnTo>
                  <a:pt x="4016375" y="0"/>
                </a:lnTo>
                <a:cubicBezTo>
                  <a:pt x="4033898" y="0"/>
                  <a:pt x="4048125" y="14227"/>
                  <a:pt x="4048125" y="31750"/>
                </a:cubicBezTo>
                <a:lnTo>
                  <a:pt x="4048125" y="31750"/>
                </a:lnTo>
                <a:cubicBezTo>
                  <a:pt x="4048125" y="49273"/>
                  <a:pt x="4033898" y="63500"/>
                  <a:pt x="4016375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97688" y="1722438"/>
            <a:ext cx="404813" cy="63500"/>
          </a:xfrm>
          <a:custGeom>
            <a:avLst/>
            <a:gdLst/>
            <a:ahLst/>
            <a:cxnLst/>
            <a:rect l="l" t="t" r="r" b="b"/>
            <a:pathLst>
              <a:path w="404813" h="63500">
                <a:moveTo>
                  <a:pt x="31750" y="0"/>
                </a:moveTo>
                <a:lnTo>
                  <a:pt x="373063" y="0"/>
                </a:lnTo>
                <a:cubicBezTo>
                  <a:pt x="390586" y="0"/>
                  <a:pt x="404813" y="14227"/>
                  <a:pt x="404813" y="31750"/>
                </a:cubicBezTo>
                <a:lnTo>
                  <a:pt x="404813" y="31750"/>
                </a:lnTo>
                <a:cubicBezTo>
                  <a:pt x="404813" y="49273"/>
                  <a:pt x="390586" y="63500"/>
                  <a:pt x="373063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34D399">
              <a:alpha val="40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11041063" y="1690688"/>
            <a:ext cx="682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Tight gaps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421438" y="1944688"/>
            <a:ext cx="381000" cy="254000"/>
          </a:xfrm>
          <a:custGeom>
            <a:avLst/>
            <a:gdLst/>
            <a:ahLst/>
            <a:cxnLst/>
            <a:rect l="l" t="t" r="r" b="b"/>
            <a:pathLst>
              <a:path w="381000" h="254000">
                <a:moveTo>
                  <a:pt x="31750" y="0"/>
                </a:moveTo>
                <a:lnTo>
                  <a:pt x="349250" y="0"/>
                </a:lnTo>
                <a:cubicBezTo>
                  <a:pt x="366773" y="0"/>
                  <a:pt x="381000" y="14227"/>
                  <a:pt x="381000" y="31750"/>
                </a:cubicBezTo>
                <a:lnTo>
                  <a:pt x="381000" y="222250"/>
                </a:lnTo>
                <a:cubicBezTo>
                  <a:pt x="381000" y="239773"/>
                  <a:pt x="366773" y="254000"/>
                  <a:pt x="349250" y="254000"/>
                </a:cubicBezTo>
                <a:lnTo>
                  <a:pt x="31750" y="254000"/>
                </a:lnTo>
                <a:cubicBezTo>
                  <a:pt x="14227" y="254000"/>
                  <a:pt x="0" y="239773"/>
                  <a:pt x="0" y="222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34D399">
              <a:alpha val="30196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6581304" y="1992313"/>
            <a:ext cx="119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8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897688" y="2039938"/>
            <a:ext cx="4048125" cy="63500"/>
          </a:xfrm>
          <a:custGeom>
            <a:avLst/>
            <a:gdLst/>
            <a:ahLst/>
            <a:cxnLst/>
            <a:rect l="l" t="t" r="r" b="b"/>
            <a:pathLst>
              <a:path w="4048125" h="63500">
                <a:moveTo>
                  <a:pt x="31750" y="0"/>
                </a:moveTo>
                <a:lnTo>
                  <a:pt x="4016375" y="0"/>
                </a:lnTo>
                <a:cubicBezTo>
                  <a:pt x="4033898" y="0"/>
                  <a:pt x="4048125" y="14227"/>
                  <a:pt x="4048125" y="31750"/>
                </a:cubicBezTo>
                <a:lnTo>
                  <a:pt x="4048125" y="31750"/>
                </a:lnTo>
                <a:cubicBezTo>
                  <a:pt x="4048125" y="49273"/>
                  <a:pt x="4033898" y="63500"/>
                  <a:pt x="4016375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6897688" y="2039938"/>
            <a:ext cx="809625" cy="63500"/>
          </a:xfrm>
          <a:custGeom>
            <a:avLst/>
            <a:gdLst/>
            <a:ahLst/>
            <a:cxnLst/>
            <a:rect l="l" t="t" r="r" b="b"/>
            <a:pathLst>
              <a:path w="809625" h="63500">
                <a:moveTo>
                  <a:pt x="31750" y="0"/>
                </a:moveTo>
                <a:lnTo>
                  <a:pt x="777875" y="0"/>
                </a:lnTo>
                <a:cubicBezTo>
                  <a:pt x="795398" y="0"/>
                  <a:pt x="809625" y="14227"/>
                  <a:pt x="809625" y="31750"/>
                </a:cubicBezTo>
                <a:lnTo>
                  <a:pt x="809625" y="31750"/>
                </a:lnTo>
                <a:cubicBezTo>
                  <a:pt x="809625" y="49273"/>
                  <a:pt x="795398" y="63500"/>
                  <a:pt x="777875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34D399">
              <a:alpha val="50196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11041063" y="2008187"/>
            <a:ext cx="682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Small spacing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421438" y="2262188"/>
            <a:ext cx="381000" cy="254000"/>
          </a:xfrm>
          <a:custGeom>
            <a:avLst/>
            <a:gdLst/>
            <a:ahLst/>
            <a:cxnLst/>
            <a:rect l="l" t="t" r="r" b="b"/>
            <a:pathLst>
              <a:path w="381000" h="254000">
                <a:moveTo>
                  <a:pt x="31750" y="0"/>
                </a:moveTo>
                <a:lnTo>
                  <a:pt x="349250" y="0"/>
                </a:lnTo>
                <a:cubicBezTo>
                  <a:pt x="366773" y="0"/>
                  <a:pt x="381000" y="14227"/>
                  <a:pt x="381000" y="31750"/>
                </a:cubicBezTo>
                <a:lnTo>
                  <a:pt x="381000" y="222250"/>
                </a:lnTo>
                <a:cubicBezTo>
                  <a:pt x="381000" y="239773"/>
                  <a:pt x="366773" y="254000"/>
                  <a:pt x="349250" y="254000"/>
                </a:cubicBezTo>
                <a:lnTo>
                  <a:pt x="31750" y="254000"/>
                </a:lnTo>
                <a:cubicBezTo>
                  <a:pt x="14227" y="254000"/>
                  <a:pt x="0" y="239773"/>
                  <a:pt x="0" y="222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34D399">
              <a:alpha val="40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6550794" y="2309813"/>
            <a:ext cx="1746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16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897688" y="2357438"/>
            <a:ext cx="4048125" cy="63500"/>
          </a:xfrm>
          <a:custGeom>
            <a:avLst/>
            <a:gdLst/>
            <a:ahLst/>
            <a:cxnLst/>
            <a:rect l="l" t="t" r="r" b="b"/>
            <a:pathLst>
              <a:path w="4048125" h="63500">
                <a:moveTo>
                  <a:pt x="31750" y="0"/>
                </a:moveTo>
                <a:lnTo>
                  <a:pt x="4016375" y="0"/>
                </a:lnTo>
                <a:cubicBezTo>
                  <a:pt x="4033898" y="0"/>
                  <a:pt x="4048125" y="14227"/>
                  <a:pt x="4048125" y="31750"/>
                </a:cubicBezTo>
                <a:lnTo>
                  <a:pt x="4048125" y="31750"/>
                </a:lnTo>
                <a:cubicBezTo>
                  <a:pt x="4048125" y="49273"/>
                  <a:pt x="4033898" y="63500"/>
                  <a:pt x="4016375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6897688" y="2357438"/>
            <a:ext cx="1619250" cy="63500"/>
          </a:xfrm>
          <a:custGeom>
            <a:avLst/>
            <a:gdLst/>
            <a:ahLst/>
            <a:cxnLst/>
            <a:rect l="l" t="t" r="r" b="b"/>
            <a:pathLst>
              <a:path w="1619250" h="63500">
                <a:moveTo>
                  <a:pt x="31750" y="0"/>
                </a:moveTo>
                <a:lnTo>
                  <a:pt x="1587500" y="0"/>
                </a:lnTo>
                <a:cubicBezTo>
                  <a:pt x="1605023" y="0"/>
                  <a:pt x="1619250" y="14227"/>
                  <a:pt x="1619250" y="31750"/>
                </a:cubicBezTo>
                <a:lnTo>
                  <a:pt x="1619250" y="31750"/>
                </a:lnTo>
                <a:cubicBezTo>
                  <a:pt x="1619250" y="49273"/>
                  <a:pt x="1605023" y="63500"/>
                  <a:pt x="1587500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34D399">
              <a:alpha val="60000"/>
            </a:srgbClr>
          </a:solidFill>
          <a:ln/>
        </p:spPr>
      </p:sp>
      <p:sp>
        <p:nvSpPr>
          <p:cNvPr id="43" name="Text 41"/>
          <p:cNvSpPr/>
          <p:nvPr/>
        </p:nvSpPr>
        <p:spPr>
          <a:xfrm>
            <a:off x="11041063" y="2262188"/>
            <a:ext cx="68262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Standard padding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421438" y="2579688"/>
            <a:ext cx="381000" cy="254000"/>
          </a:xfrm>
          <a:custGeom>
            <a:avLst/>
            <a:gdLst/>
            <a:ahLst/>
            <a:cxnLst/>
            <a:rect l="l" t="t" r="r" b="b"/>
            <a:pathLst>
              <a:path w="381000" h="254000">
                <a:moveTo>
                  <a:pt x="31750" y="0"/>
                </a:moveTo>
                <a:lnTo>
                  <a:pt x="349250" y="0"/>
                </a:lnTo>
                <a:cubicBezTo>
                  <a:pt x="366773" y="0"/>
                  <a:pt x="381000" y="14227"/>
                  <a:pt x="381000" y="31750"/>
                </a:cubicBezTo>
                <a:lnTo>
                  <a:pt x="381000" y="222250"/>
                </a:lnTo>
                <a:cubicBezTo>
                  <a:pt x="381000" y="239773"/>
                  <a:pt x="366773" y="254000"/>
                  <a:pt x="349250" y="254000"/>
                </a:cubicBezTo>
                <a:lnTo>
                  <a:pt x="31750" y="254000"/>
                </a:lnTo>
                <a:cubicBezTo>
                  <a:pt x="14227" y="254000"/>
                  <a:pt x="0" y="239773"/>
                  <a:pt x="0" y="222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59E0B">
              <a:alpha val="40000"/>
            </a:srgbClr>
          </a:solidFill>
          <a:ln/>
        </p:spPr>
      </p:sp>
      <p:sp>
        <p:nvSpPr>
          <p:cNvPr id="45" name="Text 43"/>
          <p:cNvSpPr/>
          <p:nvPr/>
        </p:nvSpPr>
        <p:spPr>
          <a:xfrm>
            <a:off x="6550794" y="2627313"/>
            <a:ext cx="1746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59E0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24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897688" y="2674938"/>
            <a:ext cx="4048125" cy="63500"/>
          </a:xfrm>
          <a:custGeom>
            <a:avLst/>
            <a:gdLst/>
            <a:ahLst/>
            <a:cxnLst/>
            <a:rect l="l" t="t" r="r" b="b"/>
            <a:pathLst>
              <a:path w="4048125" h="63500">
                <a:moveTo>
                  <a:pt x="31750" y="0"/>
                </a:moveTo>
                <a:lnTo>
                  <a:pt x="4016375" y="0"/>
                </a:lnTo>
                <a:cubicBezTo>
                  <a:pt x="4033898" y="0"/>
                  <a:pt x="4048125" y="14227"/>
                  <a:pt x="4048125" y="31750"/>
                </a:cubicBezTo>
                <a:lnTo>
                  <a:pt x="4048125" y="31750"/>
                </a:lnTo>
                <a:cubicBezTo>
                  <a:pt x="4048125" y="49273"/>
                  <a:pt x="4033898" y="63500"/>
                  <a:pt x="4016375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897688" y="2674938"/>
            <a:ext cx="2428875" cy="63500"/>
          </a:xfrm>
          <a:custGeom>
            <a:avLst/>
            <a:gdLst/>
            <a:ahLst/>
            <a:cxnLst/>
            <a:rect l="l" t="t" r="r" b="b"/>
            <a:pathLst>
              <a:path w="2428875" h="63500">
                <a:moveTo>
                  <a:pt x="31750" y="0"/>
                </a:moveTo>
                <a:lnTo>
                  <a:pt x="2397125" y="0"/>
                </a:lnTo>
                <a:cubicBezTo>
                  <a:pt x="2414648" y="0"/>
                  <a:pt x="2428875" y="14227"/>
                  <a:pt x="2428875" y="31750"/>
                </a:cubicBezTo>
                <a:lnTo>
                  <a:pt x="2428875" y="31750"/>
                </a:lnTo>
                <a:cubicBezTo>
                  <a:pt x="2428875" y="49273"/>
                  <a:pt x="2414648" y="63500"/>
                  <a:pt x="2397125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59E0B">
              <a:alpha val="60000"/>
            </a:srgbClr>
          </a:solidFill>
          <a:ln/>
        </p:spPr>
      </p:sp>
      <p:sp>
        <p:nvSpPr>
          <p:cNvPr id="48" name="Text 46"/>
          <p:cNvSpPr/>
          <p:nvPr/>
        </p:nvSpPr>
        <p:spPr>
          <a:xfrm>
            <a:off x="11041063" y="2643188"/>
            <a:ext cx="682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gaps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421438" y="2897188"/>
            <a:ext cx="381000" cy="254000"/>
          </a:xfrm>
          <a:custGeom>
            <a:avLst/>
            <a:gdLst/>
            <a:ahLst/>
            <a:cxnLst/>
            <a:rect l="l" t="t" r="r" b="b"/>
            <a:pathLst>
              <a:path w="381000" h="254000">
                <a:moveTo>
                  <a:pt x="31750" y="0"/>
                </a:moveTo>
                <a:lnTo>
                  <a:pt x="349250" y="0"/>
                </a:lnTo>
                <a:cubicBezTo>
                  <a:pt x="366773" y="0"/>
                  <a:pt x="381000" y="14227"/>
                  <a:pt x="381000" y="31750"/>
                </a:cubicBezTo>
                <a:lnTo>
                  <a:pt x="381000" y="222250"/>
                </a:lnTo>
                <a:cubicBezTo>
                  <a:pt x="381000" y="239773"/>
                  <a:pt x="366773" y="254000"/>
                  <a:pt x="349250" y="254000"/>
                </a:cubicBezTo>
                <a:lnTo>
                  <a:pt x="31750" y="254000"/>
                </a:lnTo>
                <a:cubicBezTo>
                  <a:pt x="14227" y="254000"/>
                  <a:pt x="0" y="239773"/>
                  <a:pt x="0" y="222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59E0B">
              <a:alpha val="50196"/>
            </a:srgbClr>
          </a:solidFill>
          <a:ln/>
        </p:spPr>
      </p:sp>
      <p:sp>
        <p:nvSpPr>
          <p:cNvPr id="50" name="Text 48"/>
          <p:cNvSpPr/>
          <p:nvPr/>
        </p:nvSpPr>
        <p:spPr>
          <a:xfrm>
            <a:off x="6550794" y="2944813"/>
            <a:ext cx="1746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59E0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32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897688" y="2992438"/>
            <a:ext cx="4048125" cy="63500"/>
          </a:xfrm>
          <a:custGeom>
            <a:avLst/>
            <a:gdLst/>
            <a:ahLst/>
            <a:cxnLst/>
            <a:rect l="l" t="t" r="r" b="b"/>
            <a:pathLst>
              <a:path w="4048125" h="63500">
                <a:moveTo>
                  <a:pt x="31750" y="0"/>
                </a:moveTo>
                <a:lnTo>
                  <a:pt x="4016375" y="0"/>
                </a:lnTo>
                <a:cubicBezTo>
                  <a:pt x="4033898" y="0"/>
                  <a:pt x="4048125" y="14227"/>
                  <a:pt x="4048125" y="31750"/>
                </a:cubicBezTo>
                <a:lnTo>
                  <a:pt x="4048125" y="31750"/>
                </a:lnTo>
                <a:cubicBezTo>
                  <a:pt x="4048125" y="49273"/>
                  <a:pt x="4033898" y="63500"/>
                  <a:pt x="4016375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6897688" y="2992438"/>
            <a:ext cx="3238500" cy="63500"/>
          </a:xfrm>
          <a:custGeom>
            <a:avLst/>
            <a:gdLst/>
            <a:ahLst/>
            <a:cxnLst/>
            <a:rect l="l" t="t" r="r" b="b"/>
            <a:pathLst>
              <a:path w="3238500" h="63500">
                <a:moveTo>
                  <a:pt x="31750" y="0"/>
                </a:moveTo>
                <a:lnTo>
                  <a:pt x="3206750" y="0"/>
                </a:lnTo>
                <a:cubicBezTo>
                  <a:pt x="3224273" y="0"/>
                  <a:pt x="3238500" y="14227"/>
                  <a:pt x="3238500" y="31750"/>
                </a:cubicBezTo>
                <a:lnTo>
                  <a:pt x="3238500" y="31750"/>
                </a:lnTo>
                <a:cubicBezTo>
                  <a:pt x="3238500" y="49273"/>
                  <a:pt x="3224273" y="63500"/>
                  <a:pt x="3206750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59E0B">
              <a:alpha val="70196"/>
            </a:srgbClr>
          </a:solidFill>
          <a:ln/>
        </p:spPr>
      </p:sp>
      <p:sp>
        <p:nvSpPr>
          <p:cNvPr id="53" name="Text 51"/>
          <p:cNvSpPr/>
          <p:nvPr/>
        </p:nvSpPr>
        <p:spPr>
          <a:xfrm>
            <a:off x="11041063" y="2960688"/>
            <a:ext cx="682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Large sections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421438" y="3214688"/>
            <a:ext cx="381000" cy="254000"/>
          </a:xfrm>
          <a:custGeom>
            <a:avLst/>
            <a:gdLst/>
            <a:ahLst/>
            <a:cxnLst/>
            <a:rect l="l" t="t" r="r" b="b"/>
            <a:pathLst>
              <a:path w="381000" h="254000">
                <a:moveTo>
                  <a:pt x="31750" y="0"/>
                </a:moveTo>
                <a:lnTo>
                  <a:pt x="349250" y="0"/>
                </a:lnTo>
                <a:cubicBezTo>
                  <a:pt x="366773" y="0"/>
                  <a:pt x="381000" y="14227"/>
                  <a:pt x="381000" y="31750"/>
                </a:cubicBezTo>
                <a:lnTo>
                  <a:pt x="381000" y="222250"/>
                </a:lnTo>
                <a:cubicBezTo>
                  <a:pt x="381000" y="239773"/>
                  <a:pt x="366773" y="254000"/>
                  <a:pt x="349250" y="254000"/>
                </a:cubicBezTo>
                <a:lnTo>
                  <a:pt x="31750" y="254000"/>
                </a:lnTo>
                <a:cubicBezTo>
                  <a:pt x="14227" y="254000"/>
                  <a:pt x="0" y="239773"/>
                  <a:pt x="0" y="222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59E0B">
              <a:alpha val="60000"/>
            </a:srgbClr>
          </a:solidFill>
          <a:ln/>
        </p:spPr>
      </p:sp>
      <p:sp>
        <p:nvSpPr>
          <p:cNvPr id="55" name="Text 53"/>
          <p:cNvSpPr/>
          <p:nvPr/>
        </p:nvSpPr>
        <p:spPr>
          <a:xfrm>
            <a:off x="6550794" y="3262313"/>
            <a:ext cx="1746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59E0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48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6897688" y="3309938"/>
            <a:ext cx="4048125" cy="63500"/>
          </a:xfrm>
          <a:custGeom>
            <a:avLst/>
            <a:gdLst/>
            <a:ahLst/>
            <a:cxnLst/>
            <a:rect l="l" t="t" r="r" b="b"/>
            <a:pathLst>
              <a:path w="4048125" h="63500">
                <a:moveTo>
                  <a:pt x="31750" y="0"/>
                </a:moveTo>
                <a:lnTo>
                  <a:pt x="4016375" y="0"/>
                </a:lnTo>
                <a:cubicBezTo>
                  <a:pt x="4033898" y="0"/>
                  <a:pt x="4048125" y="14227"/>
                  <a:pt x="4048125" y="31750"/>
                </a:cubicBezTo>
                <a:lnTo>
                  <a:pt x="4048125" y="31750"/>
                </a:lnTo>
                <a:cubicBezTo>
                  <a:pt x="4048125" y="49273"/>
                  <a:pt x="4033898" y="63500"/>
                  <a:pt x="4016375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6897688" y="3309938"/>
            <a:ext cx="4048125" cy="63500"/>
          </a:xfrm>
          <a:custGeom>
            <a:avLst/>
            <a:gdLst/>
            <a:ahLst/>
            <a:cxnLst/>
            <a:rect l="l" t="t" r="r" b="b"/>
            <a:pathLst>
              <a:path w="4048125" h="63500">
                <a:moveTo>
                  <a:pt x="31750" y="0"/>
                </a:moveTo>
                <a:lnTo>
                  <a:pt x="4016375" y="0"/>
                </a:lnTo>
                <a:cubicBezTo>
                  <a:pt x="4033898" y="0"/>
                  <a:pt x="4048125" y="14227"/>
                  <a:pt x="4048125" y="31750"/>
                </a:cubicBezTo>
                <a:lnTo>
                  <a:pt x="4048125" y="31750"/>
                </a:lnTo>
                <a:cubicBezTo>
                  <a:pt x="4048125" y="49273"/>
                  <a:pt x="4033898" y="63500"/>
                  <a:pt x="4016375" y="63500"/>
                </a:cubicBezTo>
                <a:lnTo>
                  <a:pt x="31750" y="63500"/>
                </a:lnTo>
                <a:cubicBezTo>
                  <a:pt x="14227" y="63500"/>
                  <a:pt x="0" y="49273"/>
                  <a:pt x="0" y="31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59E0B">
              <a:alpha val="80000"/>
            </a:srgbClr>
          </a:solidFill>
          <a:ln/>
        </p:spPr>
      </p:sp>
      <p:sp>
        <p:nvSpPr>
          <p:cNvPr id="58" name="Text 56"/>
          <p:cNvSpPr/>
          <p:nvPr/>
        </p:nvSpPr>
        <p:spPr>
          <a:xfrm>
            <a:off x="11041063" y="3278188"/>
            <a:ext cx="682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Major divisions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6226969" y="3829844"/>
            <a:ext cx="5643563" cy="2460625"/>
          </a:xfrm>
          <a:custGeom>
            <a:avLst/>
            <a:gdLst/>
            <a:ahLst/>
            <a:cxnLst/>
            <a:rect l="l" t="t" r="r" b="b"/>
            <a:pathLst>
              <a:path w="5643563" h="2460625">
                <a:moveTo>
                  <a:pt x="95251" y="0"/>
                </a:moveTo>
                <a:lnTo>
                  <a:pt x="5548312" y="0"/>
                </a:lnTo>
                <a:cubicBezTo>
                  <a:pt x="5600917" y="0"/>
                  <a:pt x="5643563" y="42645"/>
                  <a:pt x="5643563" y="95251"/>
                </a:cubicBezTo>
                <a:lnTo>
                  <a:pt x="5643563" y="2365374"/>
                </a:lnTo>
                <a:cubicBezTo>
                  <a:pt x="5643563" y="2417980"/>
                  <a:pt x="5600917" y="2460625"/>
                  <a:pt x="5548312" y="2460625"/>
                </a:cubicBezTo>
                <a:lnTo>
                  <a:pt x="95251" y="2460625"/>
                </a:lnTo>
                <a:cubicBezTo>
                  <a:pt x="42645" y="2460625"/>
                  <a:pt x="0" y="2417980"/>
                  <a:pt x="0" y="2365374"/>
                </a:cubicBezTo>
                <a:lnTo>
                  <a:pt x="0" y="95251"/>
                </a:lnTo>
                <a:cubicBezTo>
                  <a:pt x="0" y="42680"/>
                  <a:pt x="42680" y="0"/>
                  <a:pt x="95251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421438" y="4024313"/>
            <a:ext cx="5326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Internal ≤ External Rule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6421438" y="4373563"/>
            <a:ext cx="5318125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Space between elements should equal or exceed space within elements. This creates clear visual grouping and hierarchy.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6421438" y="4913313"/>
            <a:ext cx="5254625" cy="1182688"/>
          </a:xfrm>
          <a:custGeom>
            <a:avLst/>
            <a:gdLst/>
            <a:ahLst/>
            <a:cxnLst/>
            <a:rect l="l" t="t" r="r" b="b"/>
            <a:pathLst>
              <a:path w="5254625" h="1182688">
                <a:moveTo>
                  <a:pt x="63498" y="0"/>
                </a:moveTo>
                <a:lnTo>
                  <a:pt x="5191127" y="0"/>
                </a:lnTo>
                <a:cubicBezTo>
                  <a:pt x="5226196" y="0"/>
                  <a:pt x="5254625" y="28429"/>
                  <a:pt x="5254625" y="63498"/>
                </a:cubicBezTo>
                <a:lnTo>
                  <a:pt x="5254625" y="1119189"/>
                </a:lnTo>
                <a:cubicBezTo>
                  <a:pt x="5254625" y="1154258"/>
                  <a:pt x="5226196" y="1182688"/>
                  <a:pt x="5191127" y="1182688"/>
                </a:cubicBezTo>
                <a:lnTo>
                  <a:pt x="63498" y="1182688"/>
                </a:lnTo>
                <a:cubicBezTo>
                  <a:pt x="28429" y="1182688"/>
                  <a:pt x="0" y="1154258"/>
                  <a:pt x="0" y="1119189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63" name="Shape 61"/>
          <p:cNvSpPr/>
          <p:nvPr/>
        </p:nvSpPr>
        <p:spPr>
          <a:xfrm>
            <a:off x="6556375" y="5048250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1751" y="0"/>
                </a:moveTo>
                <a:lnTo>
                  <a:pt x="333374" y="0"/>
                </a:lnTo>
                <a:cubicBezTo>
                  <a:pt x="350909" y="0"/>
                  <a:pt x="365125" y="14216"/>
                  <a:pt x="365125" y="31751"/>
                </a:cubicBezTo>
                <a:lnTo>
                  <a:pt x="365125" y="333374"/>
                </a:lnTo>
                <a:cubicBezTo>
                  <a:pt x="365125" y="350909"/>
                  <a:pt x="350909" y="365125"/>
                  <a:pt x="333374" y="365125"/>
                </a:cubicBezTo>
                <a:lnTo>
                  <a:pt x="31751" y="365125"/>
                </a:lnTo>
                <a:cubicBezTo>
                  <a:pt x="14216" y="365125"/>
                  <a:pt x="0" y="350909"/>
                  <a:pt x="0" y="333374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34D399">
              <a:alpha val="30196"/>
            </a:srgbClr>
          </a:solidFill>
          <a:ln w="25400">
            <a:solidFill>
              <a:srgbClr val="34D399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6708304" y="5167313"/>
            <a:ext cx="111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endParaRPr lang="en-US" sz="1600" dirty="0"/>
          </a:p>
        </p:txBody>
      </p:sp>
      <p:sp>
        <p:nvSpPr>
          <p:cNvPr id="65" name="Shape 63"/>
          <p:cNvSpPr/>
          <p:nvPr/>
        </p:nvSpPr>
        <p:spPr>
          <a:xfrm>
            <a:off x="7000875" y="5048250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1751" y="0"/>
                </a:moveTo>
                <a:lnTo>
                  <a:pt x="333374" y="0"/>
                </a:lnTo>
                <a:cubicBezTo>
                  <a:pt x="350909" y="0"/>
                  <a:pt x="365125" y="14216"/>
                  <a:pt x="365125" y="31751"/>
                </a:cubicBezTo>
                <a:lnTo>
                  <a:pt x="365125" y="333374"/>
                </a:lnTo>
                <a:cubicBezTo>
                  <a:pt x="365125" y="350909"/>
                  <a:pt x="350909" y="365125"/>
                  <a:pt x="333374" y="365125"/>
                </a:cubicBezTo>
                <a:lnTo>
                  <a:pt x="31751" y="365125"/>
                </a:lnTo>
                <a:cubicBezTo>
                  <a:pt x="14216" y="365125"/>
                  <a:pt x="0" y="350909"/>
                  <a:pt x="0" y="333374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34D399">
              <a:alpha val="30196"/>
            </a:srgbClr>
          </a:solidFill>
          <a:ln w="25400">
            <a:solidFill>
              <a:srgbClr val="34D399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7156772" y="5167313"/>
            <a:ext cx="10318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10839524" y="5103813"/>
            <a:ext cx="70643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750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Internal: 8px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10839524" y="5230813"/>
            <a:ext cx="70643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75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External: 16px ✓</a:t>
            </a:r>
            <a:endParaRPr lang="en-US" sz="1600" dirty="0"/>
          </a:p>
        </p:txBody>
      </p:sp>
      <p:sp>
        <p:nvSpPr>
          <p:cNvPr id="69" name="Shape 67"/>
          <p:cNvSpPr/>
          <p:nvPr/>
        </p:nvSpPr>
        <p:spPr>
          <a:xfrm>
            <a:off x="6548438" y="5516563"/>
            <a:ext cx="5000625" cy="7938"/>
          </a:xfrm>
          <a:custGeom>
            <a:avLst/>
            <a:gdLst/>
            <a:ahLst/>
            <a:cxnLst/>
            <a:rect l="l" t="t" r="r" b="b"/>
            <a:pathLst>
              <a:path w="5000625" h="7938">
                <a:moveTo>
                  <a:pt x="0" y="0"/>
                </a:moveTo>
                <a:lnTo>
                  <a:pt x="5000625" y="0"/>
                </a:lnTo>
                <a:lnTo>
                  <a:pt x="5000625" y="7938"/>
                </a:lnTo>
                <a:lnTo>
                  <a:pt x="0" y="7938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70" name="Shape 68"/>
          <p:cNvSpPr/>
          <p:nvPr/>
        </p:nvSpPr>
        <p:spPr>
          <a:xfrm>
            <a:off x="6556375" y="5595938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1751" y="0"/>
                </a:moveTo>
                <a:lnTo>
                  <a:pt x="333374" y="0"/>
                </a:lnTo>
                <a:cubicBezTo>
                  <a:pt x="350909" y="0"/>
                  <a:pt x="365125" y="14216"/>
                  <a:pt x="365125" y="31751"/>
                </a:cubicBezTo>
                <a:lnTo>
                  <a:pt x="365125" y="333374"/>
                </a:lnTo>
                <a:cubicBezTo>
                  <a:pt x="365125" y="350909"/>
                  <a:pt x="350909" y="365125"/>
                  <a:pt x="333374" y="365125"/>
                </a:cubicBezTo>
                <a:lnTo>
                  <a:pt x="31751" y="365125"/>
                </a:lnTo>
                <a:cubicBezTo>
                  <a:pt x="14216" y="365125"/>
                  <a:pt x="0" y="350909"/>
                  <a:pt x="0" y="333374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F59E0B">
              <a:alpha val="30196"/>
            </a:srgbClr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6708304" y="5715000"/>
            <a:ext cx="111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6969125" y="5595938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31751" y="0"/>
                </a:moveTo>
                <a:lnTo>
                  <a:pt x="333374" y="0"/>
                </a:lnTo>
                <a:cubicBezTo>
                  <a:pt x="350909" y="0"/>
                  <a:pt x="365125" y="14216"/>
                  <a:pt x="365125" y="31751"/>
                </a:cubicBezTo>
                <a:lnTo>
                  <a:pt x="365125" y="333374"/>
                </a:lnTo>
                <a:cubicBezTo>
                  <a:pt x="365125" y="350909"/>
                  <a:pt x="350909" y="365125"/>
                  <a:pt x="333374" y="365125"/>
                </a:cubicBezTo>
                <a:lnTo>
                  <a:pt x="31751" y="365125"/>
                </a:lnTo>
                <a:cubicBezTo>
                  <a:pt x="14216" y="365125"/>
                  <a:pt x="0" y="350909"/>
                  <a:pt x="0" y="333374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F59E0B">
              <a:alpha val="30196"/>
            </a:srgbClr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7118077" y="5715000"/>
            <a:ext cx="111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</a:t>
            </a:r>
            <a:endParaRPr lang="en-US" sz="1600" dirty="0"/>
          </a:p>
        </p:txBody>
      </p:sp>
      <p:sp>
        <p:nvSpPr>
          <p:cNvPr id="74" name="Text 72"/>
          <p:cNvSpPr/>
          <p:nvPr/>
        </p:nvSpPr>
        <p:spPr>
          <a:xfrm>
            <a:off x="10862593" y="5651500"/>
            <a:ext cx="682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75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Internal: 16px</a:t>
            </a:r>
            <a:endParaRPr lang="en-US" sz="1600" dirty="0"/>
          </a:p>
        </p:txBody>
      </p:sp>
      <p:sp>
        <p:nvSpPr>
          <p:cNvPr id="75" name="Text 73"/>
          <p:cNvSpPr/>
          <p:nvPr/>
        </p:nvSpPr>
        <p:spPr>
          <a:xfrm>
            <a:off x="10862593" y="5778500"/>
            <a:ext cx="682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750" dirty="0">
                <a:solidFill>
                  <a:srgbClr val="EF4444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External: 8px ✗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321469" y="6425406"/>
            <a:ext cx="11549063" cy="452438"/>
          </a:xfrm>
          <a:custGeom>
            <a:avLst/>
            <a:gdLst/>
            <a:ahLst/>
            <a:cxnLst/>
            <a:rect l="l" t="t" r="r" b="b"/>
            <a:pathLst>
              <a:path w="11549063" h="452438">
                <a:moveTo>
                  <a:pt x="95252" y="0"/>
                </a:moveTo>
                <a:lnTo>
                  <a:pt x="11453811" y="0"/>
                </a:lnTo>
                <a:cubicBezTo>
                  <a:pt x="11506417" y="0"/>
                  <a:pt x="11549063" y="42646"/>
                  <a:pt x="11549063" y="95252"/>
                </a:cubicBezTo>
                <a:lnTo>
                  <a:pt x="11549063" y="357186"/>
                </a:lnTo>
                <a:cubicBezTo>
                  <a:pt x="11549062" y="409792"/>
                  <a:pt x="11506417" y="452438"/>
                  <a:pt x="11453811" y="452438"/>
                </a:cubicBezTo>
                <a:lnTo>
                  <a:pt x="95252" y="452438"/>
                </a:lnTo>
                <a:cubicBezTo>
                  <a:pt x="42681" y="452438"/>
                  <a:pt x="0" y="409757"/>
                  <a:pt x="0" y="357186"/>
                </a:cubicBezTo>
                <a:lnTo>
                  <a:pt x="0" y="95252"/>
                </a:lnTo>
                <a:cubicBezTo>
                  <a:pt x="0" y="42681"/>
                  <a:pt x="42681" y="0"/>
                  <a:pt x="95252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482203" y="6572250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310" y="136953"/>
                </a:moveTo>
                <a:cubicBezTo>
                  <a:pt x="1705" y="143712"/>
                  <a:pt x="7689" y="148828"/>
                  <a:pt x="14883" y="148828"/>
                </a:cubicBezTo>
                <a:lnTo>
                  <a:pt x="124023" y="148828"/>
                </a:lnTo>
                <a:cubicBezTo>
                  <a:pt x="132240" y="148828"/>
                  <a:pt x="138906" y="142162"/>
                  <a:pt x="138906" y="133945"/>
                </a:cubicBezTo>
                <a:lnTo>
                  <a:pt x="138906" y="104180"/>
                </a:lnTo>
                <a:cubicBezTo>
                  <a:pt x="138906" y="95963"/>
                  <a:pt x="132240" y="89297"/>
                  <a:pt x="124023" y="89297"/>
                </a:cubicBezTo>
                <a:lnTo>
                  <a:pt x="109141" y="89297"/>
                </a:lnTo>
                <a:lnTo>
                  <a:pt x="109141" y="111621"/>
                </a:lnTo>
                <a:cubicBezTo>
                  <a:pt x="109141" y="115745"/>
                  <a:pt x="105823" y="119062"/>
                  <a:pt x="101699" y="119062"/>
                </a:cubicBezTo>
                <a:cubicBezTo>
                  <a:pt x="97575" y="119062"/>
                  <a:pt x="94258" y="115745"/>
                  <a:pt x="94258" y="111621"/>
                </a:cubicBezTo>
                <a:lnTo>
                  <a:pt x="94258" y="89297"/>
                </a:lnTo>
                <a:lnTo>
                  <a:pt x="74414" y="89297"/>
                </a:lnTo>
                <a:lnTo>
                  <a:pt x="74414" y="111621"/>
                </a:lnTo>
                <a:cubicBezTo>
                  <a:pt x="74414" y="115745"/>
                  <a:pt x="71096" y="119062"/>
                  <a:pt x="66973" y="119062"/>
                </a:cubicBezTo>
                <a:cubicBezTo>
                  <a:pt x="62849" y="119062"/>
                  <a:pt x="59531" y="115745"/>
                  <a:pt x="59531" y="111621"/>
                </a:cubicBezTo>
                <a:lnTo>
                  <a:pt x="59531" y="89297"/>
                </a:lnTo>
                <a:lnTo>
                  <a:pt x="37207" y="89297"/>
                </a:lnTo>
                <a:cubicBezTo>
                  <a:pt x="33083" y="89297"/>
                  <a:pt x="29766" y="85979"/>
                  <a:pt x="29766" y="81855"/>
                </a:cubicBezTo>
                <a:cubicBezTo>
                  <a:pt x="29766" y="77732"/>
                  <a:pt x="33083" y="74414"/>
                  <a:pt x="37207" y="74414"/>
                </a:cubicBezTo>
                <a:lnTo>
                  <a:pt x="59531" y="74414"/>
                </a:lnTo>
                <a:lnTo>
                  <a:pt x="59531" y="54570"/>
                </a:lnTo>
                <a:lnTo>
                  <a:pt x="37207" y="54570"/>
                </a:lnTo>
                <a:cubicBezTo>
                  <a:pt x="33083" y="54570"/>
                  <a:pt x="29766" y="51253"/>
                  <a:pt x="29766" y="47129"/>
                </a:cubicBezTo>
                <a:cubicBezTo>
                  <a:pt x="29766" y="43005"/>
                  <a:pt x="33083" y="39688"/>
                  <a:pt x="37207" y="39688"/>
                </a:cubicBezTo>
                <a:lnTo>
                  <a:pt x="59531" y="39688"/>
                </a:lnTo>
                <a:lnTo>
                  <a:pt x="59531" y="24805"/>
                </a:lnTo>
                <a:cubicBezTo>
                  <a:pt x="59531" y="16588"/>
                  <a:pt x="52865" y="9922"/>
                  <a:pt x="44648" y="9922"/>
                </a:cubicBezTo>
                <a:lnTo>
                  <a:pt x="14883" y="9922"/>
                </a:lnTo>
                <a:cubicBezTo>
                  <a:pt x="6666" y="9922"/>
                  <a:pt x="0" y="16588"/>
                  <a:pt x="0" y="24805"/>
                </a:cubicBezTo>
                <a:lnTo>
                  <a:pt x="0" y="133945"/>
                </a:lnTo>
                <a:cubicBezTo>
                  <a:pt x="0" y="134969"/>
                  <a:pt x="93" y="135992"/>
                  <a:pt x="310" y="136953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78" name="Text 76"/>
          <p:cNvSpPr/>
          <p:nvPr/>
        </p:nvSpPr>
        <p:spPr>
          <a:xfrm>
            <a:off x="777875" y="6556375"/>
            <a:ext cx="7723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Remember:</a:t>
            </a:r>
            <a:r>
              <a:rPr lang="en-US" sz="10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 8pt grid is a guide, not a prison. Use 4pt for fine-tuning when needed, but stick to multiples of 8 for major spacing decisions.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190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5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ADVANCED FEATURES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444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Auto Layout for Mobile Components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1469" y="842169"/>
            <a:ext cx="5643563" cy="2103438"/>
          </a:xfrm>
          <a:custGeom>
            <a:avLst/>
            <a:gdLst/>
            <a:ahLst/>
            <a:cxnLst/>
            <a:rect l="l" t="t" r="r" b="b"/>
            <a:pathLst>
              <a:path w="5643563" h="2103438">
                <a:moveTo>
                  <a:pt x="95244" y="0"/>
                </a:moveTo>
                <a:lnTo>
                  <a:pt x="5548319" y="0"/>
                </a:lnTo>
                <a:cubicBezTo>
                  <a:pt x="5600920" y="0"/>
                  <a:pt x="5643563" y="42642"/>
                  <a:pt x="5643563" y="95244"/>
                </a:cubicBezTo>
                <a:lnTo>
                  <a:pt x="5643563" y="2008194"/>
                </a:lnTo>
                <a:cubicBezTo>
                  <a:pt x="5643563" y="2060795"/>
                  <a:pt x="5600920" y="2103438"/>
                  <a:pt x="5548319" y="2103438"/>
                </a:cubicBezTo>
                <a:lnTo>
                  <a:pt x="95244" y="2103438"/>
                </a:lnTo>
                <a:cubicBezTo>
                  <a:pt x="42642" y="2103438"/>
                  <a:pt x="0" y="2060795"/>
                  <a:pt x="0" y="2008194"/>
                </a:cubicBezTo>
                <a:lnTo>
                  <a:pt x="0" y="95244"/>
                </a:lnTo>
                <a:cubicBezTo>
                  <a:pt x="0" y="42642"/>
                  <a:pt x="42642" y="0"/>
                  <a:pt x="95244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5938" y="1036638"/>
            <a:ext cx="5334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is Auto Layout?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15938" y="1385888"/>
            <a:ext cx="5318125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Auto Layout is Figma's powerful feature for creating responsive components</a:t>
            </a:r>
            <a:r>
              <a:rPr lang="en-US" sz="10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that automatically adjust their size based on content. It enables dynamic, flexible designs that adapt to changes.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31813" y="19573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8" name="Text 6"/>
          <p:cNvSpPr/>
          <p:nvPr/>
        </p:nvSpPr>
        <p:spPr>
          <a:xfrm>
            <a:off x="769938" y="1925638"/>
            <a:ext cx="1801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Buttons that expand with longer text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31813" y="21796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0" name="Text 8"/>
          <p:cNvSpPr/>
          <p:nvPr/>
        </p:nvSpPr>
        <p:spPr>
          <a:xfrm>
            <a:off x="769938" y="2147888"/>
            <a:ext cx="14605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Cards that grow with content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31813" y="240188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2" name="Text 10"/>
          <p:cNvSpPr/>
          <p:nvPr/>
        </p:nvSpPr>
        <p:spPr>
          <a:xfrm>
            <a:off x="769938" y="2370138"/>
            <a:ext cx="14446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Lists that adapt to item count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31813" y="26241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4" name="Text 12"/>
          <p:cNvSpPr/>
          <p:nvPr/>
        </p:nvSpPr>
        <p:spPr>
          <a:xfrm>
            <a:off x="769938" y="2592388"/>
            <a:ext cx="1801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Consistent spacing that auto-adjusts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21469" y="3112294"/>
            <a:ext cx="5643563" cy="3055938"/>
          </a:xfrm>
          <a:custGeom>
            <a:avLst/>
            <a:gdLst/>
            <a:ahLst/>
            <a:cxnLst/>
            <a:rect l="l" t="t" r="r" b="b"/>
            <a:pathLst>
              <a:path w="5643563" h="3055938">
                <a:moveTo>
                  <a:pt x="95254" y="0"/>
                </a:moveTo>
                <a:lnTo>
                  <a:pt x="5548309" y="0"/>
                </a:lnTo>
                <a:cubicBezTo>
                  <a:pt x="5600881" y="0"/>
                  <a:pt x="5643563" y="42682"/>
                  <a:pt x="5643563" y="95254"/>
                </a:cubicBezTo>
                <a:lnTo>
                  <a:pt x="5643563" y="2960684"/>
                </a:lnTo>
                <a:cubicBezTo>
                  <a:pt x="5643563" y="3013291"/>
                  <a:pt x="5600916" y="3055938"/>
                  <a:pt x="5548309" y="3055938"/>
                </a:cubicBezTo>
                <a:lnTo>
                  <a:pt x="95254" y="3055938"/>
                </a:lnTo>
                <a:cubicBezTo>
                  <a:pt x="42682" y="3055938"/>
                  <a:pt x="0" y="3013256"/>
                  <a:pt x="0" y="2960684"/>
                </a:cubicBezTo>
                <a:lnTo>
                  <a:pt x="0" y="95254"/>
                </a:lnTo>
                <a:cubicBezTo>
                  <a:pt x="0" y="42682"/>
                  <a:pt x="42682" y="0"/>
                  <a:pt x="95254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15938" y="3306763"/>
            <a:ext cx="5334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Properties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15938" y="3656013"/>
            <a:ext cx="5254625" cy="508000"/>
          </a:xfrm>
          <a:custGeom>
            <a:avLst/>
            <a:gdLst/>
            <a:ahLst/>
            <a:cxnLst/>
            <a:rect l="l" t="t" r="r" b="b"/>
            <a:pathLst>
              <a:path w="5254625" h="508000">
                <a:moveTo>
                  <a:pt x="63500" y="0"/>
                </a:moveTo>
                <a:lnTo>
                  <a:pt x="5191125" y="0"/>
                </a:lnTo>
                <a:cubicBezTo>
                  <a:pt x="5226172" y="0"/>
                  <a:pt x="5254625" y="28453"/>
                  <a:pt x="5254625" y="63500"/>
                </a:cubicBezTo>
                <a:lnTo>
                  <a:pt x="5254625" y="444500"/>
                </a:lnTo>
                <a:cubicBezTo>
                  <a:pt x="5254625" y="479547"/>
                  <a:pt x="5226172" y="508000"/>
                  <a:pt x="5191125" y="508000"/>
                </a:cubicBezTo>
                <a:lnTo>
                  <a:pt x="63500" y="508000"/>
                </a:lnTo>
                <a:cubicBezTo>
                  <a:pt x="28453" y="508000"/>
                  <a:pt x="0" y="479547"/>
                  <a:pt x="0" y="444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18" name="Text 16"/>
          <p:cNvSpPr/>
          <p:nvPr/>
        </p:nvSpPr>
        <p:spPr>
          <a:xfrm>
            <a:off x="611188" y="3751263"/>
            <a:ext cx="511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Direction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11188" y="3941763"/>
            <a:ext cx="51117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Horizontal (row) or Vertical (column) stacking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15938" y="4259263"/>
            <a:ext cx="5254625" cy="508000"/>
          </a:xfrm>
          <a:custGeom>
            <a:avLst/>
            <a:gdLst/>
            <a:ahLst/>
            <a:cxnLst/>
            <a:rect l="l" t="t" r="r" b="b"/>
            <a:pathLst>
              <a:path w="5254625" h="508000">
                <a:moveTo>
                  <a:pt x="63500" y="0"/>
                </a:moveTo>
                <a:lnTo>
                  <a:pt x="5191125" y="0"/>
                </a:lnTo>
                <a:cubicBezTo>
                  <a:pt x="5226172" y="0"/>
                  <a:pt x="5254625" y="28453"/>
                  <a:pt x="5254625" y="63500"/>
                </a:cubicBezTo>
                <a:lnTo>
                  <a:pt x="5254625" y="444500"/>
                </a:lnTo>
                <a:cubicBezTo>
                  <a:pt x="5254625" y="479547"/>
                  <a:pt x="5226172" y="508000"/>
                  <a:pt x="5191125" y="508000"/>
                </a:cubicBezTo>
                <a:lnTo>
                  <a:pt x="63500" y="508000"/>
                </a:lnTo>
                <a:cubicBezTo>
                  <a:pt x="28453" y="508000"/>
                  <a:pt x="0" y="479547"/>
                  <a:pt x="0" y="444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21" name="Text 19"/>
          <p:cNvSpPr/>
          <p:nvPr/>
        </p:nvSpPr>
        <p:spPr>
          <a:xfrm>
            <a:off x="611188" y="4354513"/>
            <a:ext cx="511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Spacing Between Items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11188" y="4545013"/>
            <a:ext cx="51117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Gap between child elements (use 8pt multiples)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15938" y="4862513"/>
            <a:ext cx="5254625" cy="508000"/>
          </a:xfrm>
          <a:custGeom>
            <a:avLst/>
            <a:gdLst/>
            <a:ahLst/>
            <a:cxnLst/>
            <a:rect l="l" t="t" r="r" b="b"/>
            <a:pathLst>
              <a:path w="5254625" h="508000">
                <a:moveTo>
                  <a:pt x="63500" y="0"/>
                </a:moveTo>
                <a:lnTo>
                  <a:pt x="5191125" y="0"/>
                </a:lnTo>
                <a:cubicBezTo>
                  <a:pt x="5226172" y="0"/>
                  <a:pt x="5254625" y="28453"/>
                  <a:pt x="5254625" y="63500"/>
                </a:cubicBezTo>
                <a:lnTo>
                  <a:pt x="5254625" y="444500"/>
                </a:lnTo>
                <a:cubicBezTo>
                  <a:pt x="5254625" y="479547"/>
                  <a:pt x="5226172" y="508000"/>
                  <a:pt x="5191125" y="508000"/>
                </a:cubicBezTo>
                <a:lnTo>
                  <a:pt x="63500" y="508000"/>
                </a:lnTo>
                <a:cubicBezTo>
                  <a:pt x="28453" y="508000"/>
                  <a:pt x="0" y="479547"/>
                  <a:pt x="0" y="444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24" name="Text 22"/>
          <p:cNvSpPr/>
          <p:nvPr/>
        </p:nvSpPr>
        <p:spPr>
          <a:xfrm>
            <a:off x="611188" y="4957763"/>
            <a:ext cx="511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Padding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11188" y="5148263"/>
            <a:ext cx="51117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Internal space around content (top, right, bottom, left)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15938" y="5465763"/>
            <a:ext cx="5254625" cy="508000"/>
          </a:xfrm>
          <a:custGeom>
            <a:avLst/>
            <a:gdLst/>
            <a:ahLst/>
            <a:cxnLst/>
            <a:rect l="l" t="t" r="r" b="b"/>
            <a:pathLst>
              <a:path w="5254625" h="508000">
                <a:moveTo>
                  <a:pt x="63500" y="0"/>
                </a:moveTo>
                <a:lnTo>
                  <a:pt x="5191125" y="0"/>
                </a:lnTo>
                <a:cubicBezTo>
                  <a:pt x="5226172" y="0"/>
                  <a:pt x="5254625" y="28453"/>
                  <a:pt x="5254625" y="63500"/>
                </a:cubicBezTo>
                <a:lnTo>
                  <a:pt x="5254625" y="444500"/>
                </a:lnTo>
                <a:cubicBezTo>
                  <a:pt x="5254625" y="479547"/>
                  <a:pt x="5226172" y="508000"/>
                  <a:pt x="5191125" y="508000"/>
                </a:cubicBezTo>
                <a:lnTo>
                  <a:pt x="63500" y="508000"/>
                </a:lnTo>
                <a:cubicBezTo>
                  <a:pt x="28453" y="508000"/>
                  <a:pt x="0" y="479547"/>
                  <a:pt x="0" y="444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27" name="Text 25"/>
          <p:cNvSpPr/>
          <p:nvPr/>
        </p:nvSpPr>
        <p:spPr>
          <a:xfrm>
            <a:off x="611188" y="5561013"/>
            <a:ext cx="511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Resizing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11188" y="5751513"/>
            <a:ext cx="51117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Hug contents, Fill container, or Fixed width/height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226969" y="842169"/>
            <a:ext cx="5643563" cy="3405188"/>
          </a:xfrm>
          <a:custGeom>
            <a:avLst/>
            <a:gdLst/>
            <a:ahLst/>
            <a:cxnLst/>
            <a:rect l="l" t="t" r="r" b="b"/>
            <a:pathLst>
              <a:path w="5643563" h="3405188">
                <a:moveTo>
                  <a:pt x="95243" y="0"/>
                </a:moveTo>
                <a:lnTo>
                  <a:pt x="5548319" y="0"/>
                </a:lnTo>
                <a:cubicBezTo>
                  <a:pt x="5600921" y="0"/>
                  <a:pt x="5643563" y="42642"/>
                  <a:pt x="5643563" y="95243"/>
                </a:cubicBezTo>
                <a:lnTo>
                  <a:pt x="5643563" y="3309944"/>
                </a:lnTo>
                <a:cubicBezTo>
                  <a:pt x="5643563" y="3362546"/>
                  <a:pt x="5600921" y="3405188"/>
                  <a:pt x="5548319" y="3405188"/>
                </a:cubicBezTo>
                <a:lnTo>
                  <a:pt x="95243" y="3405188"/>
                </a:lnTo>
                <a:cubicBezTo>
                  <a:pt x="42642" y="3405188"/>
                  <a:pt x="0" y="3362546"/>
                  <a:pt x="0" y="3309944"/>
                </a:cubicBezTo>
                <a:lnTo>
                  <a:pt x="0" y="95243"/>
                </a:lnTo>
                <a:cubicBezTo>
                  <a:pt x="0" y="42677"/>
                  <a:pt x="42677" y="0"/>
                  <a:pt x="95243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21438" y="1036638"/>
            <a:ext cx="5334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Practical Example: Button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421438" y="1385888"/>
            <a:ext cx="5254625" cy="2293938"/>
          </a:xfrm>
          <a:custGeom>
            <a:avLst/>
            <a:gdLst/>
            <a:ahLst/>
            <a:cxnLst/>
            <a:rect l="l" t="t" r="r" b="b"/>
            <a:pathLst>
              <a:path w="5254625" h="2293938">
                <a:moveTo>
                  <a:pt x="63496" y="0"/>
                </a:moveTo>
                <a:lnTo>
                  <a:pt x="5191129" y="0"/>
                </a:lnTo>
                <a:cubicBezTo>
                  <a:pt x="5226197" y="0"/>
                  <a:pt x="5254625" y="28428"/>
                  <a:pt x="5254625" y="63496"/>
                </a:cubicBezTo>
                <a:lnTo>
                  <a:pt x="5254625" y="2230441"/>
                </a:lnTo>
                <a:cubicBezTo>
                  <a:pt x="5254625" y="2265509"/>
                  <a:pt x="5226197" y="2293938"/>
                  <a:pt x="5191129" y="2293938"/>
                </a:cubicBezTo>
                <a:lnTo>
                  <a:pt x="63496" y="2293938"/>
                </a:lnTo>
                <a:cubicBezTo>
                  <a:pt x="28428" y="2293938"/>
                  <a:pt x="0" y="2265509"/>
                  <a:pt x="0" y="2230441"/>
                </a:cubicBezTo>
                <a:lnTo>
                  <a:pt x="0" y="63496"/>
                </a:lnTo>
                <a:cubicBezTo>
                  <a:pt x="0" y="28452"/>
                  <a:pt x="28452" y="0"/>
                  <a:pt x="63496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32" name="Shape 30"/>
          <p:cNvSpPr/>
          <p:nvPr/>
        </p:nvSpPr>
        <p:spPr>
          <a:xfrm>
            <a:off x="8437811" y="1544638"/>
            <a:ext cx="1222375" cy="381000"/>
          </a:xfrm>
          <a:custGeom>
            <a:avLst/>
            <a:gdLst/>
            <a:ahLst/>
            <a:cxnLst/>
            <a:rect l="l" t="t" r="r" b="b"/>
            <a:pathLst>
              <a:path w="1222375" h="381000">
                <a:moveTo>
                  <a:pt x="63501" y="0"/>
                </a:moveTo>
                <a:lnTo>
                  <a:pt x="1158874" y="0"/>
                </a:lnTo>
                <a:cubicBezTo>
                  <a:pt x="1193945" y="0"/>
                  <a:pt x="1222375" y="28430"/>
                  <a:pt x="1222375" y="63501"/>
                </a:cubicBezTo>
                <a:lnTo>
                  <a:pt x="1222375" y="317499"/>
                </a:lnTo>
                <a:cubicBezTo>
                  <a:pt x="1222375" y="352570"/>
                  <a:pt x="1193945" y="381000"/>
                  <a:pt x="1158874" y="381000"/>
                </a:cubicBezTo>
                <a:lnTo>
                  <a:pt x="63501" y="381000"/>
                </a:lnTo>
                <a:cubicBezTo>
                  <a:pt x="28454" y="381000"/>
                  <a:pt x="0" y="352546"/>
                  <a:pt x="0" y="317499"/>
                </a:cubicBezTo>
                <a:lnTo>
                  <a:pt x="0" y="63501"/>
                </a:lnTo>
                <a:cubicBezTo>
                  <a:pt x="0" y="28454"/>
                  <a:pt x="28454" y="0"/>
                  <a:pt x="63501" y="0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33" name="Shape 31"/>
          <p:cNvSpPr/>
          <p:nvPr/>
        </p:nvSpPr>
        <p:spPr>
          <a:xfrm>
            <a:off x="8644186" y="16716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124668" y="69106"/>
                </a:moveTo>
                <a:cubicBezTo>
                  <a:pt x="127769" y="66005"/>
                  <a:pt x="127769" y="60970"/>
                  <a:pt x="124668" y="57869"/>
                </a:cubicBezTo>
                <a:lnTo>
                  <a:pt x="84981" y="18182"/>
                </a:lnTo>
                <a:cubicBezTo>
                  <a:pt x="81880" y="15081"/>
                  <a:pt x="76845" y="15081"/>
                  <a:pt x="73744" y="18182"/>
                </a:cubicBezTo>
                <a:cubicBezTo>
                  <a:pt x="70644" y="21282"/>
                  <a:pt x="70644" y="26318"/>
                  <a:pt x="73744" y="29418"/>
                </a:cubicBezTo>
                <a:lnTo>
                  <a:pt x="99888" y="55563"/>
                </a:lnTo>
                <a:lnTo>
                  <a:pt x="7938" y="55563"/>
                </a:lnTo>
                <a:cubicBezTo>
                  <a:pt x="3547" y="55563"/>
                  <a:pt x="0" y="59110"/>
                  <a:pt x="0" y="63500"/>
                </a:cubicBezTo>
                <a:cubicBezTo>
                  <a:pt x="0" y="67890"/>
                  <a:pt x="3547" y="71438"/>
                  <a:pt x="7938" y="71438"/>
                </a:cubicBezTo>
                <a:lnTo>
                  <a:pt x="99888" y="71438"/>
                </a:lnTo>
                <a:lnTo>
                  <a:pt x="73744" y="97582"/>
                </a:lnTo>
                <a:cubicBezTo>
                  <a:pt x="70644" y="100682"/>
                  <a:pt x="70644" y="105718"/>
                  <a:pt x="73744" y="108818"/>
                </a:cubicBezTo>
                <a:cubicBezTo>
                  <a:pt x="76845" y="111919"/>
                  <a:pt x="81880" y="111919"/>
                  <a:pt x="84981" y="108818"/>
                </a:cubicBezTo>
                <a:lnTo>
                  <a:pt x="124668" y="69131"/>
                </a:ln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34" name="Text 32"/>
          <p:cNvSpPr/>
          <p:nvPr/>
        </p:nvSpPr>
        <p:spPr>
          <a:xfrm>
            <a:off x="8850561" y="1639887"/>
            <a:ext cx="682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Get Started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7900541" y="2052638"/>
            <a:ext cx="2293938" cy="381000"/>
          </a:xfrm>
          <a:custGeom>
            <a:avLst/>
            <a:gdLst/>
            <a:ahLst/>
            <a:cxnLst/>
            <a:rect l="l" t="t" r="r" b="b"/>
            <a:pathLst>
              <a:path w="2293938" h="381000">
                <a:moveTo>
                  <a:pt x="63501" y="0"/>
                </a:moveTo>
                <a:lnTo>
                  <a:pt x="2230436" y="0"/>
                </a:lnTo>
                <a:cubicBezTo>
                  <a:pt x="2265507" y="0"/>
                  <a:pt x="2293938" y="28430"/>
                  <a:pt x="2293938" y="63501"/>
                </a:cubicBezTo>
                <a:lnTo>
                  <a:pt x="2293938" y="317499"/>
                </a:lnTo>
                <a:cubicBezTo>
                  <a:pt x="2293938" y="352570"/>
                  <a:pt x="2265507" y="381000"/>
                  <a:pt x="2230436" y="381000"/>
                </a:cubicBezTo>
                <a:lnTo>
                  <a:pt x="63501" y="381000"/>
                </a:lnTo>
                <a:cubicBezTo>
                  <a:pt x="28454" y="381000"/>
                  <a:pt x="0" y="352546"/>
                  <a:pt x="0" y="317499"/>
                </a:cubicBezTo>
                <a:lnTo>
                  <a:pt x="0" y="63501"/>
                </a:lnTo>
                <a:cubicBezTo>
                  <a:pt x="0" y="28454"/>
                  <a:pt x="28454" y="0"/>
                  <a:pt x="63501" y="0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36" name="Shape 34"/>
          <p:cNvSpPr/>
          <p:nvPr/>
        </p:nvSpPr>
        <p:spPr>
          <a:xfrm>
            <a:off x="8106916" y="217963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124668" y="69106"/>
                </a:moveTo>
                <a:cubicBezTo>
                  <a:pt x="127769" y="66005"/>
                  <a:pt x="127769" y="60970"/>
                  <a:pt x="124668" y="57869"/>
                </a:cubicBezTo>
                <a:lnTo>
                  <a:pt x="84981" y="18182"/>
                </a:lnTo>
                <a:cubicBezTo>
                  <a:pt x="81880" y="15081"/>
                  <a:pt x="76845" y="15081"/>
                  <a:pt x="73744" y="18182"/>
                </a:cubicBezTo>
                <a:cubicBezTo>
                  <a:pt x="70644" y="21282"/>
                  <a:pt x="70644" y="26318"/>
                  <a:pt x="73744" y="29418"/>
                </a:cubicBezTo>
                <a:lnTo>
                  <a:pt x="99888" y="55563"/>
                </a:lnTo>
                <a:lnTo>
                  <a:pt x="7938" y="55563"/>
                </a:lnTo>
                <a:cubicBezTo>
                  <a:pt x="3547" y="55563"/>
                  <a:pt x="0" y="59110"/>
                  <a:pt x="0" y="63500"/>
                </a:cubicBezTo>
                <a:cubicBezTo>
                  <a:pt x="0" y="67890"/>
                  <a:pt x="3547" y="71438"/>
                  <a:pt x="7938" y="71438"/>
                </a:cubicBezTo>
                <a:lnTo>
                  <a:pt x="99888" y="71438"/>
                </a:lnTo>
                <a:lnTo>
                  <a:pt x="73744" y="97582"/>
                </a:lnTo>
                <a:cubicBezTo>
                  <a:pt x="70644" y="100682"/>
                  <a:pt x="70644" y="105718"/>
                  <a:pt x="73744" y="108818"/>
                </a:cubicBezTo>
                <a:cubicBezTo>
                  <a:pt x="76845" y="111919"/>
                  <a:pt x="81880" y="111919"/>
                  <a:pt x="84981" y="108818"/>
                </a:cubicBezTo>
                <a:lnTo>
                  <a:pt x="124668" y="69131"/>
                </a:ln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37" name="Text 35"/>
          <p:cNvSpPr/>
          <p:nvPr/>
        </p:nvSpPr>
        <p:spPr>
          <a:xfrm>
            <a:off x="8313291" y="2147888"/>
            <a:ext cx="1754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Learn More About Our Product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580188" y="2564606"/>
            <a:ext cx="4937125" cy="7938"/>
          </a:xfrm>
          <a:custGeom>
            <a:avLst/>
            <a:gdLst/>
            <a:ahLst/>
            <a:cxnLst/>
            <a:rect l="l" t="t" r="r" b="b"/>
            <a:pathLst>
              <a:path w="4937125" h="7938">
                <a:moveTo>
                  <a:pt x="0" y="0"/>
                </a:moveTo>
                <a:lnTo>
                  <a:pt x="4937125" y="0"/>
                </a:lnTo>
                <a:lnTo>
                  <a:pt x="4937125" y="7938"/>
                </a:lnTo>
                <a:lnTo>
                  <a:pt x="0" y="7938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39" name="Text 37"/>
          <p:cNvSpPr/>
          <p:nvPr/>
        </p:nvSpPr>
        <p:spPr>
          <a:xfrm>
            <a:off x="6580188" y="2695575"/>
            <a:ext cx="4992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Auto Layout Settings: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580188" y="2917825"/>
            <a:ext cx="49847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Direction: Horizontal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580188" y="3076575"/>
            <a:ext cx="49847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Spacing: 8px (between icon &amp; text)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580188" y="3235325"/>
            <a:ext cx="49847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Padding: 16px 24px (vertical, horizontal)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580188" y="3394075"/>
            <a:ext cx="49847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Resizing: Hug contents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226969" y="4414044"/>
            <a:ext cx="5643563" cy="1754188"/>
          </a:xfrm>
          <a:custGeom>
            <a:avLst/>
            <a:gdLst/>
            <a:ahLst/>
            <a:cxnLst/>
            <a:rect l="l" t="t" r="r" b="b"/>
            <a:pathLst>
              <a:path w="5643563" h="1754188">
                <a:moveTo>
                  <a:pt x="95252" y="0"/>
                </a:moveTo>
                <a:lnTo>
                  <a:pt x="5548310" y="0"/>
                </a:lnTo>
                <a:cubicBezTo>
                  <a:pt x="5600917" y="0"/>
                  <a:pt x="5643562" y="42646"/>
                  <a:pt x="5643562" y="95252"/>
                </a:cubicBezTo>
                <a:lnTo>
                  <a:pt x="5643563" y="1658935"/>
                </a:lnTo>
                <a:cubicBezTo>
                  <a:pt x="5643563" y="1711542"/>
                  <a:pt x="5600917" y="1754187"/>
                  <a:pt x="5548310" y="1754188"/>
                </a:cubicBezTo>
                <a:lnTo>
                  <a:pt x="95252" y="1754188"/>
                </a:lnTo>
                <a:cubicBezTo>
                  <a:pt x="42646" y="1754188"/>
                  <a:pt x="0" y="1711542"/>
                  <a:pt x="0" y="1658935"/>
                </a:cubicBezTo>
                <a:lnTo>
                  <a:pt x="0" y="95252"/>
                </a:lnTo>
                <a:cubicBezTo>
                  <a:pt x="0" y="42681"/>
                  <a:pt x="42681" y="0"/>
                  <a:pt x="95252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421438" y="4608513"/>
            <a:ext cx="5326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How to Apply Auto Layout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421438" y="4926013"/>
            <a:ext cx="5310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1.</a:t>
            </a: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Select frame or group of elements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421438" y="5148263"/>
            <a:ext cx="5310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2.</a:t>
            </a: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Press </a:t>
            </a:r>
            <a:r>
              <a:rPr lang="en-US" sz="875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Shift + A</a:t>
            </a: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or click "Auto layout" in right panel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421438" y="5370513"/>
            <a:ext cx="5310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3.</a:t>
            </a: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Configure direction, spacing, padding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421438" y="5592763"/>
            <a:ext cx="5310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4.</a:t>
            </a: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 resizing behavior for each child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421438" y="5815013"/>
            <a:ext cx="5310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5.</a:t>
            </a: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Test by editing content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321469" y="6303169"/>
            <a:ext cx="11549063" cy="452438"/>
          </a:xfrm>
          <a:custGeom>
            <a:avLst/>
            <a:gdLst/>
            <a:ahLst/>
            <a:cxnLst/>
            <a:rect l="l" t="t" r="r" b="b"/>
            <a:pathLst>
              <a:path w="11549063" h="452438">
                <a:moveTo>
                  <a:pt x="95252" y="0"/>
                </a:moveTo>
                <a:lnTo>
                  <a:pt x="11453811" y="0"/>
                </a:lnTo>
                <a:cubicBezTo>
                  <a:pt x="11506417" y="0"/>
                  <a:pt x="11549063" y="42646"/>
                  <a:pt x="11549063" y="95252"/>
                </a:cubicBezTo>
                <a:lnTo>
                  <a:pt x="11549063" y="357186"/>
                </a:lnTo>
                <a:cubicBezTo>
                  <a:pt x="11549062" y="409792"/>
                  <a:pt x="11506417" y="452438"/>
                  <a:pt x="11453811" y="452438"/>
                </a:cubicBezTo>
                <a:lnTo>
                  <a:pt x="95252" y="452438"/>
                </a:lnTo>
                <a:cubicBezTo>
                  <a:pt x="42681" y="452438"/>
                  <a:pt x="0" y="409757"/>
                  <a:pt x="0" y="357186"/>
                </a:cubicBezTo>
                <a:lnTo>
                  <a:pt x="0" y="95252"/>
                </a:lnTo>
                <a:cubicBezTo>
                  <a:pt x="0" y="42681"/>
                  <a:pt x="42681" y="0"/>
                  <a:pt x="95252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12700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472281" y="6450013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23558" y="3783"/>
                </a:moveTo>
                <a:lnTo>
                  <a:pt x="96211" y="31130"/>
                </a:lnTo>
                <a:lnTo>
                  <a:pt x="127620" y="62539"/>
                </a:lnTo>
                <a:lnTo>
                  <a:pt x="154967" y="35192"/>
                </a:lnTo>
                <a:cubicBezTo>
                  <a:pt x="157386" y="32742"/>
                  <a:pt x="158750" y="29456"/>
                  <a:pt x="158750" y="26045"/>
                </a:cubicBezTo>
                <a:cubicBezTo>
                  <a:pt x="158750" y="22634"/>
                  <a:pt x="157386" y="19348"/>
                  <a:pt x="154967" y="16898"/>
                </a:cubicBezTo>
                <a:lnTo>
                  <a:pt x="141852" y="3783"/>
                </a:lnTo>
                <a:cubicBezTo>
                  <a:pt x="139402" y="1364"/>
                  <a:pt x="136116" y="0"/>
                  <a:pt x="132705" y="0"/>
                </a:cubicBezTo>
                <a:cubicBezTo>
                  <a:pt x="129294" y="0"/>
                  <a:pt x="126008" y="1364"/>
                  <a:pt x="123558" y="3783"/>
                </a:cubicBezTo>
                <a:close/>
                <a:moveTo>
                  <a:pt x="85700" y="41641"/>
                </a:moveTo>
                <a:lnTo>
                  <a:pt x="3783" y="123558"/>
                </a:lnTo>
                <a:cubicBezTo>
                  <a:pt x="1364" y="126008"/>
                  <a:pt x="0" y="129294"/>
                  <a:pt x="0" y="132705"/>
                </a:cubicBezTo>
                <a:cubicBezTo>
                  <a:pt x="0" y="136116"/>
                  <a:pt x="1364" y="139402"/>
                  <a:pt x="3783" y="141852"/>
                </a:cubicBezTo>
                <a:lnTo>
                  <a:pt x="16898" y="154967"/>
                </a:lnTo>
                <a:cubicBezTo>
                  <a:pt x="19348" y="157386"/>
                  <a:pt x="22634" y="158750"/>
                  <a:pt x="26045" y="158750"/>
                </a:cubicBezTo>
                <a:cubicBezTo>
                  <a:pt x="29456" y="158750"/>
                  <a:pt x="32742" y="157386"/>
                  <a:pt x="35192" y="154967"/>
                </a:cubicBezTo>
                <a:lnTo>
                  <a:pt x="117109" y="73050"/>
                </a:lnTo>
                <a:lnTo>
                  <a:pt x="85700" y="41641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777875" y="6434138"/>
            <a:ext cx="9786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Tip:</a:t>
            </a:r>
            <a:r>
              <a:rPr lang="en-US" sz="10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Combine Auto Layout with Components for maximum efficiency. Create a button component with Auto Layout, and every instance will automatically adapt to its content.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static.vecteezy.com/4f85aba94b3d3b1f2e303da4d57c20266eb8d267.jpg"/>
          <p:cNvPicPr>
            <a:picLocks noChangeAspect="1"/>
          </p:cNvPicPr>
          <p:nvPr/>
        </p:nvPicPr>
        <p:blipFill>
          <a:blip r:embed="rId3">
            <a:alphaModFix amt="25000"/>
          </a:blip>
          <a:srcRect t="7755" b="775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A1A"/>
              </a:gs>
              <a:gs pos="50000">
                <a:srgbClr val="1A1A1A">
                  <a:alpha val="9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90525" y="1133475"/>
            <a:ext cx="742950" cy="742950"/>
          </a:xfrm>
          <a:custGeom>
            <a:avLst/>
            <a:gdLst/>
            <a:ahLst/>
            <a:cxnLst/>
            <a:rect l="l" t="t" r="r" b="b"/>
            <a:pathLst>
              <a:path w="742950" h="742950">
                <a:moveTo>
                  <a:pt x="152401" y="0"/>
                </a:moveTo>
                <a:lnTo>
                  <a:pt x="590549" y="0"/>
                </a:lnTo>
                <a:cubicBezTo>
                  <a:pt x="674661" y="0"/>
                  <a:pt x="742950" y="68289"/>
                  <a:pt x="742950" y="152401"/>
                </a:cubicBezTo>
                <a:lnTo>
                  <a:pt x="742950" y="590549"/>
                </a:lnTo>
                <a:cubicBezTo>
                  <a:pt x="742950" y="674718"/>
                  <a:pt x="674718" y="742950"/>
                  <a:pt x="590549" y="742950"/>
                </a:cubicBezTo>
                <a:lnTo>
                  <a:pt x="152401" y="742950"/>
                </a:lnTo>
                <a:cubicBezTo>
                  <a:pt x="68232" y="742950"/>
                  <a:pt x="0" y="674718"/>
                  <a:pt x="0" y="590549"/>
                </a:cubicBezTo>
                <a:lnTo>
                  <a:pt x="0" y="152401"/>
                </a:lnTo>
                <a:cubicBezTo>
                  <a:pt x="0" y="68232"/>
                  <a:pt x="68232" y="0"/>
                  <a:pt x="152401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 w="25400">
            <a:solidFill>
              <a:srgbClr val="34D399">
                <a:alpha val="4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51408" y="1314450"/>
            <a:ext cx="5905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1295400" y="1500188"/>
            <a:ext cx="6400800" cy="9525"/>
          </a:xfrm>
          <a:custGeom>
            <a:avLst/>
            <a:gdLst/>
            <a:ahLst/>
            <a:cxnLst/>
            <a:rect l="l" t="t" r="r" b="b"/>
            <a:pathLst>
              <a:path w="6400800" h="9525">
                <a:moveTo>
                  <a:pt x="0" y="0"/>
                </a:moveTo>
                <a:lnTo>
                  <a:pt x="6400800" y="0"/>
                </a:lnTo>
                <a:lnTo>
                  <a:pt x="64008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4D399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Text 4"/>
          <p:cNvSpPr/>
          <p:nvPr/>
        </p:nvSpPr>
        <p:spPr>
          <a:xfrm>
            <a:off x="381000" y="2190750"/>
            <a:ext cx="7658100" cy="2571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9FAFB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Mobile UI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34D399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Components &amp; Patterns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81000" y="4991100"/>
            <a:ext cx="7429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Essential building blocks and navigation patterns for creating intuitive mobile experiences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420" y="320420"/>
            <a:ext cx="11615243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kern="0" spc="50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NAVIGATION PATTERNS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20420" y="576757"/>
            <a:ext cx="11695348" cy="320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71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Navigation Patterns: Bottom Tab Bar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4426" y="1093435"/>
            <a:ext cx="5639401" cy="2347080"/>
          </a:xfrm>
          <a:custGeom>
            <a:avLst/>
            <a:gdLst/>
            <a:ahLst/>
            <a:cxnLst/>
            <a:rect l="l" t="t" r="r" b="b"/>
            <a:pathLst>
              <a:path w="5639401" h="2347080">
                <a:moveTo>
                  <a:pt x="96136" y="0"/>
                </a:moveTo>
                <a:lnTo>
                  <a:pt x="5543264" y="0"/>
                </a:lnTo>
                <a:cubicBezTo>
                  <a:pt x="5596359" y="0"/>
                  <a:pt x="5639401" y="43042"/>
                  <a:pt x="5639401" y="96136"/>
                </a:cubicBezTo>
                <a:lnTo>
                  <a:pt x="5639401" y="2250944"/>
                </a:lnTo>
                <a:cubicBezTo>
                  <a:pt x="5639401" y="2304038"/>
                  <a:pt x="5596359" y="2347080"/>
                  <a:pt x="5543264" y="2347080"/>
                </a:cubicBezTo>
                <a:lnTo>
                  <a:pt x="96136" y="2347080"/>
                </a:lnTo>
                <a:cubicBezTo>
                  <a:pt x="43042" y="2347080"/>
                  <a:pt x="0" y="2304038"/>
                  <a:pt x="0" y="2250944"/>
                </a:cubicBezTo>
                <a:lnTo>
                  <a:pt x="0" y="96136"/>
                </a:lnTo>
                <a:cubicBezTo>
                  <a:pt x="0" y="43077"/>
                  <a:pt x="43077" y="0"/>
                  <a:pt x="96136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20683" y="1289693"/>
            <a:ext cx="5326991" cy="2242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2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 Bottom Navigation Works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20683" y="1642155"/>
            <a:ext cx="5310970" cy="4165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bottom tab bar is mobile's most popular navigation pattern</a:t>
            </a:r>
            <a:r>
              <a:rPr lang="en-US" sz="1009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because it aligns with natural ergonomics. Users can reach primary destinations with their thumb without changing grip.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20683" y="2186870"/>
            <a:ext cx="256336" cy="256336"/>
          </a:xfrm>
          <a:custGeom>
            <a:avLst/>
            <a:gdLst/>
            <a:ahLst/>
            <a:cxnLst/>
            <a:rect l="l" t="t" r="r" b="b"/>
            <a:pathLst>
              <a:path w="256336" h="256336">
                <a:moveTo>
                  <a:pt x="64084" y="0"/>
                </a:moveTo>
                <a:lnTo>
                  <a:pt x="192252" y="0"/>
                </a:lnTo>
                <a:cubicBezTo>
                  <a:pt x="227645" y="0"/>
                  <a:pt x="256336" y="28691"/>
                  <a:pt x="256336" y="64084"/>
                </a:cubicBezTo>
                <a:lnTo>
                  <a:pt x="256336" y="192252"/>
                </a:lnTo>
                <a:cubicBezTo>
                  <a:pt x="256336" y="227645"/>
                  <a:pt x="227645" y="256336"/>
                  <a:pt x="192252" y="256336"/>
                </a:cubicBezTo>
                <a:lnTo>
                  <a:pt x="64084" y="256336"/>
                </a:lnTo>
                <a:cubicBezTo>
                  <a:pt x="28691" y="256336"/>
                  <a:pt x="0" y="227645"/>
                  <a:pt x="0" y="192252"/>
                </a:cubicBezTo>
                <a:lnTo>
                  <a:pt x="0" y="64084"/>
                </a:lnTo>
                <a:cubicBezTo>
                  <a:pt x="0" y="28715"/>
                  <a:pt x="28715" y="0"/>
                  <a:pt x="64084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608799" y="2258965"/>
            <a:ext cx="84110" cy="112147"/>
          </a:xfrm>
          <a:custGeom>
            <a:avLst/>
            <a:gdLst/>
            <a:ahLst/>
            <a:cxnLst/>
            <a:rect l="l" t="t" r="r" b="b"/>
            <a:pathLst>
              <a:path w="84110" h="112147">
                <a:moveTo>
                  <a:pt x="7009" y="7009"/>
                </a:moveTo>
                <a:cubicBezTo>
                  <a:pt x="7009" y="3132"/>
                  <a:pt x="10141" y="0"/>
                  <a:pt x="14018" y="0"/>
                </a:cubicBezTo>
                <a:cubicBezTo>
                  <a:pt x="17895" y="0"/>
                  <a:pt x="21028" y="3132"/>
                  <a:pt x="21028" y="7009"/>
                </a:cubicBezTo>
                <a:lnTo>
                  <a:pt x="21028" y="52569"/>
                </a:lnTo>
                <a:lnTo>
                  <a:pt x="7009" y="52569"/>
                </a:lnTo>
                <a:lnTo>
                  <a:pt x="7009" y="7009"/>
                </a:lnTo>
                <a:close/>
                <a:moveTo>
                  <a:pt x="49064" y="42055"/>
                </a:moveTo>
                <a:cubicBezTo>
                  <a:pt x="49064" y="38178"/>
                  <a:pt x="52197" y="35046"/>
                  <a:pt x="56074" y="35046"/>
                </a:cubicBezTo>
                <a:cubicBezTo>
                  <a:pt x="59951" y="35046"/>
                  <a:pt x="63083" y="38178"/>
                  <a:pt x="63083" y="42055"/>
                </a:cubicBezTo>
                <a:lnTo>
                  <a:pt x="63083" y="56074"/>
                </a:lnTo>
                <a:cubicBezTo>
                  <a:pt x="63083" y="59951"/>
                  <a:pt x="59951" y="63083"/>
                  <a:pt x="56074" y="63083"/>
                </a:cubicBezTo>
                <a:cubicBezTo>
                  <a:pt x="52197" y="63083"/>
                  <a:pt x="49064" y="59951"/>
                  <a:pt x="49064" y="56074"/>
                </a:cubicBezTo>
                <a:lnTo>
                  <a:pt x="49064" y="42055"/>
                </a:lnTo>
                <a:close/>
                <a:moveTo>
                  <a:pt x="35046" y="28037"/>
                </a:moveTo>
                <a:cubicBezTo>
                  <a:pt x="38923" y="28037"/>
                  <a:pt x="42055" y="31169"/>
                  <a:pt x="42055" y="35046"/>
                </a:cubicBezTo>
                <a:lnTo>
                  <a:pt x="42055" y="45560"/>
                </a:lnTo>
                <a:cubicBezTo>
                  <a:pt x="42055" y="49437"/>
                  <a:pt x="38923" y="52569"/>
                  <a:pt x="35046" y="52569"/>
                </a:cubicBezTo>
                <a:cubicBezTo>
                  <a:pt x="31169" y="52569"/>
                  <a:pt x="28037" y="49437"/>
                  <a:pt x="28037" y="45560"/>
                </a:cubicBezTo>
                <a:lnTo>
                  <a:pt x="28037" y="35046"/>
                </a:lnTo>
                <a:cubicBezTo>
                  <a:pt x="28037" y="31169"/>
                  <a:pt x="31169" y="28037"/>
                  <a:pt x="35046" y="28037"/>
                </a:cubicBezTo>
                <a:close/>
                <a:moveTo>
                  <a:pt x="70092" y="49064"/>
                </a:moveTo>
                <a:cubicBezTo>
                  <a:pt x="70092" y="45187"/>
                  <a:pt x="73224" y="42055"/>
                  <a:pt x="77101" y="42055"/>
                </a:cubicBezTo>
                <a:cubicBezTo>
                  <a:pt x="80978" y="42055"/>
                  <a:pt x="84110" y="45187"/>
                  <a:pt x="84110" y="49064"/>
                </a:cubicBezTo>
                <a:lnTo>
                  <a:pt x="84110" y="63083"/>
                </a:lnTo>
                <a:cubicBezTo>
                  <a:pt x="84110" y="66960"/>
                  <a:pt x="80978" y="70092"/>
                  <a:pt x="77101" y="70092"/>
                </a:cubicBezTo>
                <a:cubicBezTo>
                  <a:pt x="73224" y="70092"/>
                  <a:pt x="70092" y="66960"/>
                  <a:pt x="70092" y="63083"/>
                </a:cubicBezTo>
                <a:lnTo>
                  <a:pt x="70092" y="49064"/>
                </a:lnTo>
                <a:close/>
                <a:moveTo>
                  <a:pt x="49064" y="68340"/>
                </a:moveTo>
                <a:lnTo>
                  <a:pt x="49064" y="68208"/>
                </a:lnTo>
                <a:cubicBezTo>
                  <a:pt x="51123" y="69391"/>
                  <a:pt x="53511" y="70092"/>
                  <a:pt x="56074" y="70092"/>
                </a:cubicBezTo>
                <a:cubicBezTo>
                  <a:pt x="58965" y="70092"/>
                  <a:pt x="61637" y="69216"/>
                  <a:pt x="63871" y="67726"/>
                </a:cubicBezTo>
                <a:cubicBezTo>
                  <a:pt x="65777" y="73180"/>
                  <a:pt x="70990" y="77101"/>
                  <a:pt x="77101" y="77101"/>
                </a:cubicBezTo>
                <a:cubicBezTo>
                  <a:pt x="79664" y="77101"/>
                  <a:pt x="82051" y="76422"/>
                  <a:pt x="84110" y="75217"/>
                </a:cubicBezTo>
                <a:lnTo>
                  <a:pt x="84110" y="77101"/>
                </a:lnTo>
                <a:cubicBezTo>
                  <a:pt x="84110" y="96464"/>
                  <a:pt x="68427" y="112147"/>
                  <a:pt x="49064" y="112147"/>
                </a:cubicBezTo>
                <a:lnTo>
                  <a:pt x="35550" y="112147"/>
                </a:lnTo>
                <a:cubicBezTo>
                  <a:pt x="26263" y="112147"/>
                  <a:pt x="17348" y="108445"/>
                  <a:pt x="10777" y="101874"/>
                </a:cubicBezTo>
                <a:lnTo>
                  <a:pt x="8214" y="99333"/>
                </a:lnTo>
                <a:cubicBezTo>
                  <a:pt x="2957" y="94077"/>
                  <a:pt x="0" y="86936"/>
                  <a:pt x="0" y="79511"/>
                </a:cubicBezTo>
                <a:lnTo>
                  <a:pt x="0" y="73597"/>
                </a:lnTo>
                <a:cubicBezTo>
                  <a:pt x="0" y="65865"/>
                  <a:pt x="6286" y="59578"/>
                  <a:pt x="14018" y="59578"/>
                </a:cubicBezTo>
                <a:lnTo>
                  <a:pt x="33294" y="59578"/>
                </a:lnTo>
                <a:cubicBezTo>
                  <a:pt x="38134" y="59578"/>
                  <a:pt x="42055" y="63499"/>
                  <a:pt x="42055" y="68340"/>
                </a:cubicBezTo>
                <a:cubicBezTo>
                  <a:pt x="42055" y="73180"/>
                  <a:pt x="38134" y="77101"/>
                  <a:pt x="33294" y="77101"/>
                </a:cubicBezTo>
                <a:lnTo>
                  <a:pt x="21028" y="77101"/>
                </a:lnTo>
                <a:cubicBezTo>
                  <a:pt x="19100" y="77101"/>
                  <a:pt x="17523" y="78678"/>
                  <a:pt x="17523" y="80606"/>
                </a:cubicBezTo>
                <a:cubicBezTo>
                  <a:pt x="17523" y="82533"/>
                  <a:pt x="19100" y="84110"/>
                  <a:pt x="21028" y="84110"/>
                </a:cubicBezTo>
                <a:lnTo>
                  <a:pt x="33294" y="84110"/>
                </a:lnTo>
                <a:cubicBezTo>
                  <a:pt x="42011" y="84110"/>
                  <a:pt x="49064" y="77057"/>
                  <a:pt x="49064" y="68340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9" name="Text 7"/>
          <p:cNvSpPr/>
          <p:nvPr/>
        </p:nvSpPr>
        <p:spPr>
          <a:xfrm>
            <a:off x="873146" y="2186870"/>
            <a:ext cx="1842418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3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Thumb Zone Optimized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73146" y="2347080"/>
            <a:ext cx="1834407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Primary actions within natural thumb reach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20683" y="2571375"/>
            <a:ext cx="256336" cy="256336"/>
          </a:xfrm>
          <a:custGeom>
            <a:avLst/>
            <a:gdLst/>
            <a:ahLst/>
            <a:cxnLst/>
            <a:rect l="l" t="t" r="r" b="b"/>
            <a:pathLst>
              <a:path w="256336" h="256336">
                <a:moveTo>
                  <a:pt x="64084" y="0"/>
                </a:moveTo>
                <a:lnTo>
                  <a:pt x="192252" y="0"/>
                </a:lnTo>
                <a:cubicBezTo>
                  <a:pt x="227645" y="0"/>
                  <a:pt x="256336" y="28691"/>
                  <a:pt x="256336" y="64084"/>
                </a:cubicBezTo>
                <a:lnTo>
                  <a:pt x="256336" y="192252"/>
                </a:lnTo>
                <a:cubicBezTo>
                  <a:pt x="256336" y="227645"/>
                  <a:pt x="227645" y="256336"/>
                  <a:pt x="192252" y="256336"/>
                </a:cubicBezTo>
                <a:lnTo>
                  <a:pt x="64084" y="256336"/>
                </a:lnTo>
                <a:cubicBezTo>
                  <a:pt x="28691" y="256336"/>
                  <a:pt x="0" y="227645"/>
                  <a:pt x="0" y="192252"/>
                </a:cubicBezTo>
                <a:lnTo>
                  <a:pt x="0" y="64084"/>
                </a:lnTo>
                <a:cubicBezTo>
                  <a:pt x="0" y="28715"/>
                  <a:pt x="28715" y="0"/>
                  <a:pt x="64084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87771" y="2643469"/>
            <a:ext cx="126166" cy="112147"/>
          </a:xfrm>
          <a:custGeom>
            <a:avLst/>
            <a:gdLst/>
            <a:ahLst/>
            <a:cxnLst/>
            <a:rect l="l" t="t" r="r" b="b"/>
            <a:pathLst>
              <a:path w="126166" h="112147">
                <a:moveTo>
                  <a:pt x="63083" y="7009"/>
                </a:moveTo>
                <a:cubicBezTo>
                  <a:pt x="45385" y="7009"/>
                  <a:pt x="31213" y="15070"/>
                  <a:pt x="20896" y="24664"/>
                </a:cubicBezTo>
                <a:cubicBezTo>
                  <a:pt x="10645" y="34192"/>
                  <a:pt x="3789" y="45560"/>
                  <a:pt x="526" y="53379"/>
                </a:cubicBezTo>
                <a:cubicBezTo>
                  <a:pt x="-197" y="55110"/>
                  <a:pt x="-197" y="57037"/>
                  <a:pt x="526" y="58768"/>
                </a:cubicBezTo>
                <a:cubicBezTo>
                  <a:pt x="3789" y="66587"/>
                  <a:pt x="10645" y="77977"/>
                  <a:pt x="20896" y="87484"/>
                </a:cubicBezTo>
                <a:cubicBezTo>
                  <a:pt x="31213" y="97055"/>
                  <a:pt x="45385" y="105138"/>
                  <a:pt x="63083" y="105138"/>
                </a:cubicBezTo>
                <a:cubicBezTo>
                  <a:pt x="80781" y="105138"/>
                  <a:pt x="94953" y="97077"/>
                  <a:pt x="105269" y="87484"/>
                </a:cubicBezTo>
                <a:cubicBezTo>
                  <a:pt x="115520" y="77955"/>
                  <a:pt x="122376" y="66587"/>
                  <a:pt x="125640" y="58768"/>
                </a:cubicBezTo>
                <a:cubicBezTo>
                  <a:pt x="126363" y="57037"/>
                  <a:pt x="126363" y="55110"/>
                  <a:pt x="125640" y="53379"/>
                </a:cubicBezTo>
                <a:cubicBezTo>
                  <a:pt x="122376" y="45560"/>
                  <a:pt x="115520" y="34170"/>
                  <a:pt x="105269" y="24664"/>
                </a:cubicBezTo>
                <a:cubicBezTo>
                  <a:pt x="94953" y="15092"/>
                  <a:pt x="80781" y="7009"/>
                  <a:pt x="63083" y="7009"/>
                </a:cubicBezTo>
                <a:close/>
                <a:moveTo>
                  <a:pt x="31541" y="56074"/>
                </a:moveTo>
                <a:cubicBezTo>
                  <a:pt x="31541" y="38665"/>
                  <a:pt x="45675" y="24532"/>
                  <a:pt x="63083" y="24532"/>
                </a:cubicBezTo>
                <a:cubicBezTo>
                  <a:pt x="80491" y="24532"/>
                  <a:pt x="94624" y="38665"/>
                  <a:pt x="94624" y="56074"/>
                </a:cubicBezTo>
                <a:cubicBezTo>
                  <a:pt x="94624" y="73482"/>
                  <a:pt x="80491" y="87615"/>
                  <a:pt x="63083" y="87615"/>
                </a:cubicBezTo>
                <a:cubicBezTo>
                  <a:pt x="45675" y="87615"/>
                  <a:pt x="31541" y="73482"/>
                  <a:pt x="31541" y="56074"/>
                </a:cubicBezTo>
                <a:close/>
                <a:moveTo>
                  <a:pt x="63083" y="42055"/>
                </a:moveTo>
                <a:cubicBezTo>
                  <a:pt x="63083" y="49787"/>
                  <a:pt x="56796" y="56074"/>
                  <a:pt x="49064" y="56074"/>
                </a:cubicBezTo>
                <a:cubicBezTo>
                  <a:pt x="46545" y="56074"/>
                  <a:pt x="44180" y="55416"/>
                  <a:pt x="42121" y="54234"/>
                </a:cubicBezTo>
                <a:cubicBezTo>
                  <a:pt x="41902" y="56621"/>
                  <a:pt x="42099" y="59074"/>
                  <a:pt x="42756" y="61506"/>
                </a:cubicBezTo>
                <a:cubicBezTo>
                  <a:pt x="45757" y="72720"/>
                  <a:pt x="57300" y="79379"/>
                  <a:pt x="68515" y="76378"/>
                </a:cubicBezTo>
                <a:cubicBezTo>
                  <a:pt x="79730" y="73378"/>
                  <a:pt x="86388" y="61834"/>
                  <a:pt x="83388" y="50620"/>
                </a:cubicBezTo>
                <a:cubicBezTo>
                  <a:pt x="80715" y="40610"/>
                  <a:pt x="71231" y="34236"/>
                  <a:pt x="61243" y="35112"/>
                </a:cubicBezTo>
                <a:cubicBezTo>
                  <a:pt x="62404" y="37149"/>
                  <a:pt x="63083" y="39514"/>
                  <a:pt x="63083" y="42055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3" name="Text 11"/>
          <p:cNvSpPr/>
          <p:nvPr/>
        </p:nvSpPr>
        <p:spPr>
          <a:xfrm>
            <a:off x="873146" y="2571375"/>
            <a:ext cx="2090744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3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Always Visible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73146" y="2731585"/>
            <a:ext cx="2082733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Unlike hamburger menus, navigation is persistent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20683" y="2955879"/>
            <a:ext cx="256336" cy="256336"/>
          </a:xfrm>
          <a:custGeom>
            <a:avLst/>
            <a:gdLst/>
            <a:ahLst/>
            <a:cxnLst/>
            <a:rect l="l" t="t" r="r" b="b"/>
            <a:pathLst>
              <a:path w="256336" h="256336">
                <a:moveTo>
                  <a:pt x="64084" y="0"/>
                </a:moveTo>
                <a:lnTo>
                  <a:pt x="192252" y="0"/>
                </a:lnTo>
                <a:cubicBezTo>
                  <a:pt x="227645" y="0"/>
                  <a:pt x="256336" y="28691"/>
                  <a:pt x="256336" y="64084"/>
                </a:cubicBezTo>
                <a:lnTo>
                  <a:pt x="256336" y="192252"/>
                </a:lnTo>
                <a:cubicBezTo>
                  <a:pt x="256336" y="227645"/>
                  <a:pt x="227645" y="256336"/>
                  <a:pt x="192252" y="256336"/>
                </a:cubicBezTo>
                <a:lnTo>
                  <a:pt x="64084" y="256336"/>
                </a:lnTo>
                <a:cubicBezTo>
                  <a:pt x="28691" y="256336"/>
                  <a:pt x="0" y="227645"/>
                  <a:pt x="0" y="192252"/>
                </a:cubicBezTo>
                <a:lnTo>
                  <a:pt x="0" y="64084"/>
                </a:lnTo>
                <a:cubicBezTo>
                  <a:pt x="0" y="28715"/>
                  <a:pt x="28715" y="0"/>
                  <a:pt x="64084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01790" y="3027974"/>
            <a:ext cx="98129" cy="112147"/>
          </a:xfrm>
          <a:custGeom>
            <a:avLst/>
            <a:gdLst/>
            <a:ahLst/>
            <a:cxnLst/>
            <a:rect l="l" t="t" r="r" b="b"/>
            <a:pathLst>
              <a:path w="98129" h="112147">
                <a:moveTo>
                  <a:pt x="74210" y="-2168"/>
                </a:moveTo>
                <a:cubicBezTo>
                  <a:pt x="76816" y="-285"/>
                  <a:pt x="77780" y="3132"/>
                  <a:pt x="76597" y="6111"/>
                </a:cubicBezTo>
                <a:lnTo>
                  <a:pt x="59425" y="49064"/>
                </a:lnTo>
                <a:lnTo>
                  <a:pt x="91120" y="49064"/>
                </a:lnTo>
                <a:cubicBezTo>
                  <a:pt x="94077" y="49064"/>
                  <a:pt x="96705" y="50904"/>
                  <a:pt x="97713" y="53686"/>
                </a:cubicBezTo>
                <a:cubicBezTo>
                  <a:pt x="98720" y="56468"/>
                  <a:pt x="97866" y="59578"/>
                  <a:pt x="95610" y="61462"/>
                </a:cubicBezTo>
                <a:lnTo>
                  <a:pt x="32527" y="114031"/>
                </a:lnTo>
                <a:cubicBezTo>
                  <a:pt x="30052" y="116090"/>
                  <a:pt x="26525" y="116199"/>
                  <a:pt x="23919" y="114316"/>
                </a:cubicBezTo>
                <a:cubicBezTo>
                  <a:pt x="21312" y="112432"/>
                  <a:pt x="20349" y="109015"/>
                  <a:pt x="21531" y="106036"/>
                </a:cubicBezTo>
                <a:lnTo>
                  <a:pt x="38704" y="63083"/>
                </a:lnTo>
                <a:lnTo>
                  <a:pt x="7009" y="63083"/>
                </a:lnTo>
                <a:cubicBezTo>
                  <a:pt x="4052" y="63083"/>
                  <a:pt x="1424" y="61243"/>
                  <a:pt x="416" y="58461"/>
                </a:cubicBezTo>
                <a:cubicBezTo>
                  <a:pt x="-591" y="55679"/>
                  <a:pt x="263" y="52569"/>
                  <a:pt x="2519" y="50685"/>
                </a:cubicBezTo>
                <a:lnTo>
                  <a:pt x="65602" y="-1884"/>
                </a:lnTo>
                <a:cubicBezTo>
                  <a:pt x="68077" y="-3943"/>
                  <a:pt x="71603" y="-4052"/>
                  <a:pt x="74210" y="-2168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7" name="Text 15"/>
          <p:cNvSpPr/>
          <p:nvPr/>
        </p:nvSpPr>
        <p:spPr>
          <a:xfrm>
            <a:off x="873146" y="2955879"/>
            <a:ext cx="1794355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3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One-Tap Access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73146" y="3116089"/>
            <a:ext cx="1786344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Direct navigation to top-level destinations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24426" y="3608736"/>
            <a:ext cx="5639401" cy="2443206"/>
          </a:xfrm>
          <a:custGeom>
            <a:avLst/>
            <a:gdLst/>
            <a:ahLst/>
            <a:cxnLst/>
            <a:rect l="l" t="t" r="r" b="b"/>
            <a:pathLst>
              <a:path w="5639401" h="2443206">
                <a:moveTo>
                  <a:pt x="96116" y="0"/>
                </a:moveTo>
                <a:lnTo>
                  <a:pt x="5543285" y="0"/>
                </a:lnTo>
                <a:cubicBezTo>
                  <a:pt x="5596368" y="0"/>
                  <a:pt x="5639401" y="43032"/>
                  <a:pt x="5639401" y="96116"/>
                </a:cubicBezTo>
                <a:lnTo>
                  <a:pt x="5639401" y="2347091"/>
                </a:lnTo>
                <a:cubicBezTo>
                  <a:pt x="5639401" y="2400174"/>
                  <a:pt x="5596368" y="2443206"/>
                  <a:pt x="5543285" y="2443206"/>
                </a:cubicBezTo>
                <a:lnTo>
                  <a:pt x="96116" y="2443206"/>
                </a:lnTo>
                <a:cubicBezTo>
                  <a:pt x="43068" y="2443206"/>
                  <a:pt x="0" y="2400138"/>
                  <a:pt x="0" y="2347091"/>
                </a:cubicBezTo>
                <a:lnTo>
                  <a:pt x="0" y="96116"/>
                </a:lnTo>
                <a:cubicBezTo>
                  <a:pt x="0" y="43032"/>
                  <a:pt x="43032" y="0"/>
                  <a:pt x="96116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0683" y="3804993"/>
            <a:ext cx="5326991" cy="2242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2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Anatomy of a Tab Bar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20683" y="4157456"/>
            <a:ext cx="5246886" cy="352463"/>
          </a:xfrm>
          <a:custGeom>
            <a:avLst/>
            <a:gdLst/>
            <a:ahLst/>
            <a:cxnLst/>
            <a:rect l="l" t="t" r="r" b="b"/>
            <a:pathLst>
              <a:path w="5246886" h="352463">
                <a:moveTo>
                  <a:pt x="64085" y="0"/>
                </a:moveTo>
                <a:lnTo>
                  <a:pt x="5182801" y="0"/>
                </a:lnTo>
                <a:cubicBezTo>
                  <a:pt x="5218194" y="0"/>
                  <a:pt x="5246886" y="28692"/>
                  <a:pt x="5246886" y="64085"/>
                </a:cubicBezTo>
                <a:lnTo>
                  <a:pt x="5246886" y="288378"/>
                </a:lnTo>
                <a:cubicBezTo>
                  <a:pt x="5246886" y="323771"/>
                  <a:pt x="5218194" y="352463"/>
                  <a:pt x="5182801" y="352463"/>
                </a:cubicBezTo>
                <a:lnTo>
                  <a:pt x="64085" y="352463"/>
                </a:lnTo>
                <a:cubicBezTo>
                  <a:pt x="28692" y="352463"/>
                  <a:pt x="0" y="323771"/>
                  <a:pt x="0" y="288378"/>
                </a:cubicBezTo>
                <a:lnTo>
                  <a:pt x="0" y="64085"/>
                </a:lnTo>
                <a:cubicBezTo>
                  <a:pt x="0" y="28715"/>
                  <a:pt x="28715" y="0"/>
                  <a:pt x="64085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22" name="Text 20"/>
          <p:cNvSpPr/>
          <p:nvPr/>
        </p:nvSpPr>
        <p:spPr>
          <a:xfrm>
            <a:off x="616809" y="4253582"/>
            <a:ext cx="608799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3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3-5 items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273233" y="4269603"/>
            <a:ext cx="1441892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Optimal count (more = confusion)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20683" y="4606045"/>
            <a:ext cx="5246886" cy="352463"/>
          </a:xfrm>
          <a:custGeom>
            <a:avLst/>
            <a:gdLst/>
            <a:ahLst/>
            <a:cxnLst/>
            <a:rect l="l" t="t" r="r" b="b"/>
            <a:pathLst>
              <a:path w="5246886" h="352463">
                <a:moveTo>
                  <a:pt x="64085" y="0"/>
                </a:moveTo>
                <a:lnTo>
                  <a:pt x="5182801" y="0"/>
                </a:lnTo>
                <a:cubicBezTo>
                  <a:pt x="5218194" y="0"/>
                  <a:pt x="5246886" y="28692"/>
                  <a:pt x="5246886" y="64085"/>
                </a:cubicBezTo>
                <a:lnTo>
                  <a:pt x="5246886" y="288378"/>
                </a:lnTo>
                <a:cubicBezTo>
                  <a:pt x="5246886" y="323771"/>
                  <a:pt x="5218194" y="352463"/>
                  <a:pt x="5182801" y="352463"/>
                </a:cubicBezTo>
                <a:lnTo>
                  <a:pt x="64085" y="352463"/>
                </a:lnTo>
                <a:cubicBezTo>
                  <a:pt x="28692" y="352463"/>
                  <a:pt x="0" y="323771"/>
                  <a:pt x="0" y="288378"/>
                </a:cubicBezTo>
                <a:lnTo>
                  <a:pt x="0" y="64085"/>
                </a:lnTo>
                <a:cubicBezTo>
                  <a:pt x="0" y="28715"/>
                  <a:pt x="28715" y="0"/>
                  <a:pt x="64085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25" name="Text 23"/>
          <p:cNvSpPr/>
          <p:nvPr/>
        </p:nvSpPr>
        <p:spPr>
          <a:xfrm>
            <a:off x="616809" y="4702171"/>
            <a:ext cx="793041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3" dirty="0">
                <a:solidFill>
                  <a:srgbClr val="F59E0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Icon + Label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509418" y="4718192"/>
            <a:ext cx="1209587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Clear, recognizable symbols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20683" y="5054633"/>
            <a:ext cx="5246886" cy="352463"/>
          </a:xfrm>
          <a:custGeom>
            <a:avLst/>
            <a:gdLst/>
            <a:ahLst/>
            <a:cxnLst/>
            <a:rect l="l" t="t" r="r" b="b"/>
            <a:pathLst>
              <a:path w="5246886" h="352463">
                <a:moveTo>
                  <a:pt x="64085" y="0"/>
                </a:moveTo>
                <a:lnTo>
                  <a:pt x="5182801" y="0"/>
                </a:lnTo>
                <a:cubicBezTo>
                  <a:pt x="5218194" y="0"/>
                  <a:pt x="5246886" y="28692"/>
                  <a:pt x="5246886" y="64085"/>
                </a:cubicBezTo>
                <a:lnTo>
                  <a:pt x="5246886" y="288378"/>
                </a:lnTo>
                <a:cubicBezTo>
                  <a:pt x="5246886" y="323771"/>
                  <a:pt x="5218194" y="352463"/>
                  <a:pt x="5182801" y="352463"/>
                </a:cubicBezTo>
                <a:lnTo>
                  <a:pt x="64085" y="352463"/>
                </a:lnTo>
                <a:cubicBezTo>
                  <a:pt x="28692" y="352463"/>
                  <a:pt x="0" y="323771"/>
                  <a:pt x="0" y="288378"/>
                </a:cubicBezTo>
                <a:lnTo>
                  <a:pt x="0" y="64085"/>
                </a:lnTo>
                <a:cubicBezTo>
                  <a:pt x="0" y="28715"/>
                  <a:pt x="28715" y="0"/>
                  <a:pt x="64085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28" name="Text 26"/>
          <p:cNvSpPr/>
          <p:nvPr/>
        </p:nvSpPr>
        <p:spPr>
          <a:xfrm>
            <a:off x="616809" y="5150760"/>
            <a:ext cx="793041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3" dirty="0">
                <a:solidFill>
                  <a:srgbClr val="34D39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Active State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317541" y="5166781"/>
            <a:ext cx="1401840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Filled icon, accent color highlight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20683" y="5503222"/>
            <a:ext cx="5246886" cy="352463"/>
          </a:xfrm>
          <a:custGeom>
            <a:avLst/>
            <a:gdLst/>
            <a:ahLst/>
            <a:cxnLst/>
            <a:rect l="l" t="t" r="r" b="b"/>
            <a:pathLst>
              <a:path w="5246886" h="352463">
                <a:moveTo>
                  <a:pt x="64085" y="0"/>
                </a:moveTo>
                <a:lnTo>
                  <a:pt x="5182801" y="0"/>
                </a:lnTo>
                <a:cubicBezTo>
                  <a:pt x="5218194" y="0"/>
                  <a:pt x="5246886" y="28692"/>
                  <a:pt x="5246886" y="64085"/>
                </a:cubicBezTo>
                <a:lnTo>
                  <a:pt x="5246886" y="288378"/>
                </a:lnTo>
                <a:cubicBezTo>
                  <a:pt x="5246886" y="323771"/>
                  <a:pt x="5218194" y="352463"/>
                  <a:pt x="5182801" y="352463"/>
                </a:cubicBezTo>
                <a:lnTo>
                  <a:pt x="64085" y="352463"/>
                </a:lnTo>
                <a:cubicBezTo>
                  <a:pt x="28692" y="352463"/>
                  <a:pt x="0" y="323771"/>
                  <a:pt x="0" y="288378"/>
                </a:cubicBezTo>
                <a:lnTo>
                  <a:pt x="0" y="64085"/>
                </a:lnTo>
                <a:cubicBezTo>
                  <a:pt x="0" y="28715"/>
                  <a:pt x="28715" y="0"/>
                  <a:pt x="64085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31" name="Text 29"/>
          <p:cNvSpPr/>
          <p:nvPr/>
        </p:nvSpPr>
        <p:spPr>
          <a:xfrm>
            <a:off x="616809" y="5599348"/>
            <a:ext cx="424557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3" dirty="0">
                <a:solidFill>
                  <a:srgbClr val="F59E0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Height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4531322" y="5615369"/>
            <a:ext cx="1185556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49pt (iOS) / 56dp (Android)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227172" y="1093435"/>
            <a:ext cx="5639401" cy="2138807"/>
          </a:xfrm>
          <a:custGeom>
            <a:avLst/>
            <a:gdLst/>
            <a:ahLst/>
            <a:cxnLst/>
            <a:rect l="l" t="t" r="r" b="b"/>
            <a:pathLst>
              <a:path w="5639401" h="2138807">
                <a:moveTo>
                  <a:pt x="96118" y="0"/>
                </a:moveTo>
                <a:lnTo>
                  <a:pt x="5543283" y="0"/>
                </a:lnTo>
                <a:cubicBezTo>
                  <a:pt x="5596367" y="0"/>
                  <a:pt x="5639401" y="43033"/>
                  <a:pt x="5639401" y="96118"/>
                </a:cubicBezTo>
                <a:lnTo>
                  <a:pt x="5639401" y="2042689"/>
                </a:lnTo>
                <a:cubicBezTo>
                  <a:pt x="5639401" y="2095773"/>
                  <a:pt x="5596367" y="2138807"/>
                  <a:pt x="5543283" y="2138807"/>
                </a:cubicBezTo>
                <a:lnTo>
                  <a:pt x="96118" y="2138807"/>
                </a:lnTo>
                <a:cubicBezTo>
                  <a:pt x="43033" y="2138807"/>
                  <a:pt x="0" y="2095773"/>
                  <a:pt x="0" y="2042689"/>
                </a:cubicBezTo>
                <a:lnTo>
                  <a:pt x="0" y="96118"/>
                </a:lnTo>
                <a:cubicBezTo>
                  <a:pt x="0" y="43069"/>
                  <a:pt x="43069" y="0"/>
                  <a:pt x="96118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423430" y="1289693"/>
            <a:ext cx="5326991" cy="2242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2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Real-World Examples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423430" y="1642155"/>
            <a:ext cx="1682208" cy="736967"/>
          </a:xfrm>
          <a:custGeom>
            <a:avLst/>
            <a:gdLst/>
            <a:ahLst/>
            <a:cxnLst/>
            <a:rect l="l" t="t" r="r" b="b"/>
            <a:pathLst>
              <a:path w="1682208" h="736967">
                <a:moveTo>
                  <a:pt x="64087" y="0"/>
                </a:moveTo>
                <a:lnTo>
                  <a:pt x="1618121" y="0"/>
                </a:lnTo>
                <a:cubicBezTo>
                  <a:pt x="1653515" y="0"/>
                  <a:pt x="1682208" y="28693"/>
                  <a:pt x="1682208" y="64087"/>
                </a:cubicBezTo>
                <a:lnTo>
                  <a:pt x="1682208" y="672880"/>
                </a:lnTo>
                <a:cubicBezTo>
                  <a:pt x="1682208" y="708275"/>
                  <a:pt x="1653515" y="736967"/>
                  <a:pt x="1618121" y="736967"/>
                </a:cubicBezTo>
                <a:lnTo>
                  <a:pt x="64087" y="736967"/>
                </a:lnTo>
                <a:cubicBezTo>
                  <a:pt x="28693" y="736967"/>
                  <a:pt x="0" y="708275"/>
                  <a:pt x="0" y="672880"/>
                </a:cubicBezTo>
                <a:lnTo>
                  <a:pt x="0" y="64087"/>
                </a:lnTo>
                <a:cubicBezTo>
                  <a:pt x="0" y="28716"/>
                  <a:pt x="28716" y="0"/>
                  <a:pt x="64087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36" name="Shape 34"/>
          <p:cNvSpPr/>
          <p:nvPr/>
        </p:nvSpPr>
        <p:spPr>
          <a:xfrm>
            <a:off x="7181550" y="1738281"/>
            <a:ext cx="168221" cy="192252"/>
          </a:xfrm>
          <a:custGeom>
            <a:avLst/>
            <a:gdLst/>
            <a:ahLst/>
            <a:cxnLst/>
            <a:rect l="l" t="t" r="r" b="b"/>
            <a:pathLst>
              <a:path w="168221" h="192252">
                <a:moveTo>
                  <a:pt x="84223" y="52944"/>
                </a:moveTo>
                <a:cubicBezTo>
                  <a:pt x="68796" y="52904"/>
                  <a:pt x="54519" y="61097"/>
                  <a:pt x="46770" y="74438"/>
                </a:cubicBezTo>
                <a:cubicBezTo>
                  <a:pt x="39022" y="87778"/>
                  <a:pt x="38979" y="104239"/>
                  <a:pt x="46658" y="117619"/>
                </a:cubicBezTo>
                <a:cubicBezTo>
                  <a:pt x="54336" y="131000"/>
                  <a:pt x="68570" y="139268"/>
                  <a:pt x="83998" y="139308"/>
                </a:cubicBezTo>
                <a:cubicBezTo>
                  <a:pt x="107830" y="139370"/>
                  <a:pt x="127230" y="120071"/>
                  <a:pt x="127292" y="96239"/>
                </a:cubicBezTo>
                <a:cubicBezTo>
                  <a:pt x="127354" y="72406"/>
                  <a:pt x="108056" y="53007"/>
                  <a:pt x="84223" y="52944"/>
                </a:cubicBezTo>
                <a:close/>
                <a:moveTo>
                  <a:pt x="83998" y="68114"/>
                </a:moveTo>
                <a:cubicBezTo>
                  <a:pt x="94005" y="68074"/>
                  <a:pt x="103274" y="73376"/>
                  <a:pt x="108313" y="82023"/>
                </a:cubicBezTo>
                <a:cubicBezTo>
                  <a:pt x="113352" y="90669"/>
                  <a:pt x="113395" y="101347"/>
                  <a:pt x="108426" y="110034"/>
                </a:cubicBezTo>
                <a:cubicBezTo>
                  <a:pt x="103457" y="118721"/>
                  <a:pt x="94231" y="124098"/>
                  <a:pt x="84223" y="124138"/>
                </a:cubicBezTo>
                <a:cubicBezTo>
                  <a:pt x="68763" y="124200"/>
                  <a:pt x="56161" y="111699"/>
                  <a:pt x="56099" y="96239"/>
                </a:cubicBezTo>
                <a:cubicBezTo>
                  <a:pt x="56036" y="80779"/>
                  <a:pt x="68538" y="68177"/>
                  <a:pt x="83998" y="68114"/>
                </a:cubicBezTo>
                <a:close/>
                <a:moveTo>
                  <a:pt x="119069" y="51180"/>
                </a:moveTo>
                <a:cubicBezTo>
                  <a:pt x="119069" y="45626"/>
                  <a:pt x="123578" y="41116"/>
                  <a:pt x="129132" y="41116"/>
                </a:cubicBezTo>
                <a:cubicBezTo>
                  <a:pt x="134686" y="41116"/>
                  <a:pt x="139195" y="45626"/>
                  <a:pt x="139195" y="51180"/>
                </a:cubicBezTo>
                <a:cubicBezTo>
                  <a:pt x="139195" y="56734"/>
                  <a:pt x="134686" y="61243"/>
                  <a:pt x="129132" y="61243"/>
                </a:cubicBezTo>
                <a:cubicBezTo>
                  <a:pt x="123578" y="61243"/>
                  <a:pt x="119069" y="56734"/>
                  <a:pt x="119069" y="51180"/>
                </a:cubicBezTo>
                <a:close/>
                <a:moveTo>
                  <a:pt x="167770" y="61393"/>
                </a:moveTo>
                <a:cubicBezTo>
                  <a:pt x="167132" y="47913"/>
                  <a:pt x="164053" y="35972"/>
                  <a:pt x="154177" y="26134"/>
                </a:cubicBezTo>
                <a:cubicBezTo>
                  <a:pt x="144339" y="16296"/>
                  <a:pt x="132399" y="13217"/>
                  <a:pt x="118919" y="12541"/>
                </a:cubicBezTo>
                <a:cubicBezTo>
                  <a:pt x="105025" y="11753"/>
                  <a:pt x="63383" y="11753"/>
                  <a:pt x="49490" y="12541"/>
                </a:cubicBezTo>
                <a:cubicBezTo>
                  <a:pt x="36047" y="13180"/>
                  <a:pt x="24107" y="16259"/>
                  <a:pt x="14231" y="26097"/>
                </a:cubicBezTo>
                <a:cubicBezTo>
                  <a:pt x="4356" y="35935"/>
                  <a:pt x="1314" y="47875"/>
                  <a:pt x="638" y="61356"/>
                </a:cubicBezTo>
                <a:cubicBezTo>
                  <a:pt x="-150" y="75249"/>
                  <a:pt x="-150" y="116891"/>
                  <a:pt x="638" y="130784"/>
                </a:cubicBezTo>
                <a:cubicBezTo>
                  <a:pt x="1277" y="144264"/>
                  <a:pt x="4356" y="156205"/>
                  <a:pt x="14231" y="166043"/>
                </a:cubicBezTo>
                <a:cubicBezTo>
                  <a:pt x="24107" y="175881"/>
                  <a:pt x="36010" y="178960"/>
                  <a:pt x="49490" y="179636"/>
                </a:cubicBezTo>
                <a:cubicBezTo>
                  <a:pt x="63383" y="180424"/>
                  <a:pt x="105025" y="180424"/>
                  <a:pt x="118919" y="179636"/>
                </a:cubicBezTo>
                <a:cubicBezTo>
                  <a:pt x="132399" y="178997"/>
                  <a:pt x="144339" y="175918"/>
                  <a:pt x="154177" y="166043"/>
                </a:cubicBezTo>
                <a:cubicBezTo>
                  <a:pt x="164015" y="156205"/>
                  <a:pt x="167094" y="144264"/>
                  <a:pt x="167770" y="130784"/>
                </a:cubicBezTo>
                <a:cubicBezTo>
                  <a:pt x="168559" y="116891"/>
                  <a:pt x="168559" y="75286"/>
                  <a:pt x="167770" y="61393"/>
                </a:cubicBezTo>
                <a:close/>
                <a:moveTo>
                  <a:pt x="149822" y="145691"/>
                </a:moveTo>
                <a:cubicBezTo>
                  <a:pt x="146893" y="153051"/>
                  <a:pt x="141223" y="158721"/>
                  <a:pt x="133826" y="161687"/>
                </a:cubicBezTo>
                <a:cubicBezTo>
                  <a:pt x="122749" y="166080"/>
                  <a:pt x="96464" y="165067"/>
                  <a:pt x="84223" y="165067"/>
                </a:cubicBezTo>
                <a:cubicBezTo>
                  <a:pt x="71982" y="165067"/>
                  <a:pt x="45660" y="166043"/>
                  <a:pt x="34620" y="161687"/>
                </a:cubicBezTo>
                <a:cubicBezTo>
                  <a:pt x="27261" y="158758"/>
                  <a:pt x="21591" y="153088"/>
                  <a:pt x="18624" y="145691"/>
                </a:cubicBezTo>
                <a:cubicBezTo>
                  <a:pt x="14231" y="134614"/>
                  <a:pt x="15245" y="108330"/>
                  <a:pt x="15245" y="96089"/>
                </a:cubicBezTo>
                <a:cubicBezTo>
                  <a:pt x="15245" y="83848"/>
                  <a:pt x="14269" y="57525"/>
                  <a:pt x="18624" y="46486"/>
                </a:cubicBezTo>
                <a:cubicBezTo>
                  <a:pt x="21553" y="39126"/>
                  <a:pt x="27223" y="33456"/>
                  <a:pt x="34620" y="30490"/>
                </a:cubicBezTo>
                <a:cubicBezTo>
                  <a:pt x="45697" y="26097"/>
                  <a:pt x="71982" y="27111"/>
                  <a:pt x="84223" y="27111"/>
                </a:cubicBezTo>
                <a:cubicBezTo>
                  <a:pt x="96464" y="27111"/>
                  <a:pt x="122786" y="26134"/>
                  <a:pt x="133826" y="30490"/>
                </a:cubicBezTo>
                <a:cubicBezTo>
                  <a:pt x="141185" y="33419"/>
                  <a:pt x="146855" y="39089"/>
                  <a:pt x="149822" y="46486"/>
                </a:cubicBezTo>
                <a:cubicBezTo>
                  <a:pt x="154215" y="57563"/>
                  <a:pt x="153201" y="83848"/>
                  <a:pt x="153201" y="96089"/>
                </a:cubicBezTo>
                <a:cubicBezTo>
                  <a:pt x="153201" y="108330"/>
                  <a:pt x="154215" y="134652"/>
                  <a:pt x="149822" y="145691"/>
                </a:cubicBez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37" name="Text 35"/>
          <p:cNvSpPr/>
          <p:nvPr/>
        </p:nvSpPr>
        <p:spPr>
          <a:xfrm>
            <a:off x="6491519" y="1994618"/>
            <a:ext cx="1546029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83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Instagram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495524" y="2154828"/>
            <a:ext cx="1538018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5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 tabs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204142" y="1642155"/>
            <a:ext cx="1682208" cy="736967"/>
          </a:xfrm>
          <a:custGeom>
            <a:avLst/>
            <a:gdLst/>
            <a:ahLst/>
            <a:cxnLst/>
            <a:rect l="l" t="t" r="r" b="b"/>
            <a:pathLst>
              <a:path w="1682208" h="736967">
                <a:moveTo>
                  <a:pt x="64087" y="0"/>
                </a:moveTo>
                <a:lnTo>
                  <a:pt x="1618121" y="0"/>
                </a:lnTo>
                <a:cubicBezTo>
                  <a:pt x="1653515" y="0"/>
                  <a:pt x="1682208" y="28693"/>
                  <a:pt x="1682208" y="64087"/>
                </a:cubicBezTo>
                <a:lnTo>
                  <a:pt x="1682208" y="672880"/>
                </a:lnTo>
                <a:cubicBezTo>
                  <a:pt x="1682208" y="708275"/>
                  <a:pt x="1653515" y="736967"/>
                  <a:pt x="1618121" y="736967"/>
                </a:cubicBezTo>
                <a:lnTo>
                  <a:pt x="64087" y="736967"/>
                </a:lnTo>
                <a:cubicBezTo>
                  <a:pt x="28693" y="736967"/>
                  <a:pt x="0" y="708275"/>
                  <a:pt x="0" y="672880"/>
                </a:cubicBezTo>
                <a:lnTo>
                  <a:pt x="0" y="64087"/>
                </a:lnTo>
                <a:cubicBezTo>
                  <a:pt x="0" y="28716"/>
                  <a:pt x="28716" y="0"/>
                  <a:pt x="64087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40" name="Shape 38"/>
          <p:cNvSpPr/>
          <p:nvPr/>
        </p:nvSpPr>
        <p:spPr>
          <a:xfrm>
            <a:off x="8950246" y="1738281"/>
            <a:ext cx="192252" cy="192252"/>
          </a:xfrm>
          <a:custGeom>
            <a:avLst/>
            <a:gdLst/>
            <a:ahLst/>
            <a:cxnLst/>
            <a:rect l="l" t="t" r="r" b="b"/>
            <a:pathLst>
              <a:path w="192252" h="192252">
                <a:moveTo>
                  <a:pt x="96126" y="3004"/>
                </a:moveTo>
                <a:cubicBezTo>
                  <a:pt x="44731" y="3004"/>
                  <a:pt x="3004" y="44731"/>
                  <a:pt x="3004" y="96126"/>
                </a:cubicBezTo>
                <a:cubicBezTo>
                  <a:pt x="3004" y="147522"/>
                  <a:pt x="44731" y="189248"/>
                  <a:pt x="96126" y="189248"/>
                </a:cubicBezTo>
                <a:cubicBezTo>
                  <a:pt x="147522" y="189248"/>
                  <a:pt x="189248" y="147522"/>
                  <a:pt x="189248" y="96126"/>
                </a:cubicBezTo>
                <a:cubicBezTo>
                  <a:pt x="189248" y="44731"/>
                  <a:pt x="147522" y="3004"/>
                  <a:pt x="96126" y="3004"/>
                </a:cubicBezTo>
                <a:close/>
                <a:moveTo>
                  <a:pt x="133938" y="140021"/>
                </a:moveTo>
                <a:cubicBezTo>
                  <a:pt x="132361" y="140021"/>
                  <a:pt x="131385" y="139533"/>
                  <a:pt x="129920" y="138669"/>
                </a:cubicBezTo>
                <a:cubicBezTo>
                  <a:pt x="106490" y="124551"/>
                  <a:pt x="79229" y="123950"/>
                  <a:pt x="52306" y="129470"/>
                </a:cubicBezTo>
                <a:cubicBezTo>
                  <a:pt x="50842" y="129845"/>
                  <a:pt x="48927" y="130446"/>
                  <a:pt x="47838" y="130446"/>
                </a:cubicBezTo>
                <a:cubicBezTo>
                  <a:pt x="44195" y="130446"/>
                  <a:pt x="41905" y="127555"/>
                  <a:pt x="41905" y="124513"/>
                </a:cubicBezTo>
                <a:cubicBezTo>
                  <a:pt x="41905" y="120646"/>
                  <a:pt x="44195" y="118806"/>
                  <a:pt x="47012" y="118205"/>
                </a:cubicBezTo>
                <a:cubicBezTo>
                  <a:pt x="77765" y="111409"/>
                  <a:pt x="109193" y="112009"/>
                  <a:pt x="136003" y="128043"/>
                </a:cubicBezTo>
                <a:cubicBezTo>
                  <a:pt x="138294" y="129507"/>
                  <a:pt x="139646" y="130822"/>
                  <a:pt x="139646" y="134239"/>
                </a:cubicBezTo>
                <a:cubicBezTo>
                  <a:pt x="139646" y="137656"/>
                  <a:pt x="136980" y="140021"/>
                  <a:pt x="133938" y="140021"/>
                </a:cubicBezTo>
                <a:close/>
                <a:moveTo>
                  <a:pt x="144039" y="115389"/>
                </a:moveTo>
                <a:cubicBezTo>
                  <a:pt x="142086" y="115389"/>
                  <a:pt x="140772" y="114525"/>
                  <a:pt x="139420" y="113812"/>
                </a:cubicBezTo>
                <a:cubicBezTo>
                  <a:pt x="115952" y="99919"/>
                  <a:pt x="80956" y="94324"/>
                  <a:pt x="49828" y="102772"/>
                </a:cubicBezTo>
                <a:cubicBezTo>
                  <a:pt x="48026" y="103261"/>
                  <a:pt x="47049" y="103749"/>
                  <a:pt x="45360" y="103749"/>
                </a:cubicBezTo>
                <a:cubicBezTo>
                  <a:pt x="41342" y="103749"/>
                  <a:pt x="38075" y="100482"/>
                  <a:pt x="38075" y="96464"/>
                </a:cubicBezTo>
                <a:cubicBezTo>
                  <a:pt x="38075" y="92446"/>
                  <a:pt x="40028" y="89780"/>
                  <a:pt x="43895" y="88691"/>
                </a:cubicBezTo>
                <a:cubicBezTo>
                  <a:pt x="54334" y="85763"/>
                  <a:pt x="64998" y="83585"/>
                  <a:pt x="80618" y="83585"/>
                </a:cubicBezTo>
                <a:cubicBezTo>
                  <a:pt x="104988" y="83585"/>
                  <a:pt x="128531" y="89630"/>
                  <a:pt x="147081" y="100670"/>
                </a:cubicBezTo>
                <a:cubicBezTo>
                  <a:pt x="150122" y="102472"/>
                  <a:pt x="151324" y="104800"/>
                  <a:pt x="151324" y="108067"/>
                </a:cubicBezTo>
                <a:cubicBezTo>
                  <a:pt x="151286" y="112122"/>
                  <a:pt x="148132" y="115389"/>
                  <a:pt x="144039" y="115389"/>
                </a:cubicBezTo>
                <a:close/>
                <a:moveTo>
                  <a:pt x="155679" y="86776"/>
                </a:moveTo>
                <a:cubicBezTo>
                  <a:pt x="153727" y="86776"/>
                  <a:pt x="152525" y="86288"/>
                  <a:pt x="150835" y="85312"/>
                </a:cubicBezTo>
                <a:cubicBezTo>
                  <a:pt x="124100" y="69354"/>
                  <a:pt x="76300" y="65523"/>
                  <a:pt x="45360" y="74160"/>
                </a:cubicBezTo>
                <a:cubicBezTo>
                  <a:pt x="44008" y="74535"/>
                  <a:pt x="42318" y="75136"/>
                  <a:pt x="40516" y="75136"/>
                </a:cubicBezTo>
                <a:cubicBezTo>
                  <a:pt x="35559" y="75136"/>
                  <a:pt x="31767" y="71269"/>
                  <a:pt x="31767" y="66274"/>
                </a:cubicBezTo>
                <a:cubicBezTo>
                  <a:pt x="31767" y="61168"/>
                  <a:pt x="34921" y="58276"/>
                  <a:pt x="38300" y="57300"/>
                </a:cubicBezTo>
                <a:cubicBezTo>
                  <a:pt x="51518" y="53433"/>
                  <a:pt x="66312" y="51593"/>
                  <a:pt x="82421" y="51593"/>
                </a:cubicBezTo>
                <a:cubicBezTo>
                  <a:pt x="109832" y="51593"/>
                  <a:pt x="138557" y="57300"/>
                  <a:pt x="159547" y="69541"/>
                </a:cubicBezTo>
                <a:cubicBezTo>
                  <a:pt x="162476" y="71231"/>
                  <a:pt x="164391" y="73559"/>
                  <a:pt x="164391" y="78027"/>
                </a:cubicBezTo>
                <a:cubicBezTo>
                  <a:pt x="164391" y="83134"/>
                  <a:pt x="160260" y="86776"/>
                  <a:pt x="155679" y="86776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41" name="Text 39"/>
          <p:cNvSpPr/>
          <p:nvPr/>
        </p:nvSpPr>
        <p:spPr>
          <a:xfrm>
            <a:off x="8272231" y="1994618"/>
            <a:ext cx="1546029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83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Spotify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8276236" y="2154828"/>
            <a:ext cx="1538018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5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 tabs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9984853" y="1642155"/>
            <a:ext cx="1682208" cy="736967"/>
          </a:xfrm>
          <a:custGeom>
            <a:avLst/>
            <a:gdLst/>
            <a:ahLst/>
            <a:cxnLst/>
            <a:rect l="l" t="t" r="r" b="b"/>
            <a:pathLst>
              <a:path w="1682208" h="736967">
                <a:moveTo>
                  <a:pt x="64087" y="0"/>
                </a:moveTo>
                <a:lnTo>
                  <a:pt x="1618121" y="0"/>
                </a:lnTo>
                <a:cubicBezTo>
                  <a:pt x="1653515" y="0"/>
                  <a:pt x="1682208" y="28693"/>
                  <a:pt x="1682208" y="64087"/>
                </a:cubicBezTo>
                <a:lnTo>
                  <a:pt x="1682208" y="672880"/>
                </a:lnTo>
                <a:cubicBezTo>
                  <a:pt x="1682208" y="708275"/>
                  <a:pt x="1653515" y="736967"/>
                  <a:pt x="1618121" y="736967"/>
                </a:cubicBezTo>
                <a:lnTo>
                  <a:pt x="64087" y="736967"/>
                </a:lnTo>
                <a:cubicBezTo>
                  <a:pt x="28693" y="736967"/>
                  <a:pt x="0" y="708275"/>
                  <a:pt x="0" y="672880"/>
                </a:cubicBezTo>
                <a:lnTo>
                  <a:pt x="0" y="64087"/>
                </a:lnTo>
                <a:cubicBezTo>
                  <a:pt x="0" y="28716"/>
                  <a:pt x="28716" y="0"/>
                  <a:pt x="64087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44" name="Shape 42"/>
          <p:cNvSpPr/>
          <p:nvPr/>
        </p:nvSpPr>
        <p:spPr>
          <a:xfrm>
            <a:off x="10742973" y="1738281"/>
            <a:ext cx="168221" cy="192252"/>
          </a:xfrm>
          <a:custGeom>
            <a:avLst/>
            <a:gdLst/>
            <a:ahLst/>
            <a:cxnLst/>
            <a:rect l="l" t="t" r="r" b="b"/>
            <a:pathLst>
              <a:path w="168221" h="192252">
                <a:moveTo>
                  <a:pt x="156205" y="12016"/>
                </a:moveTo>
                <a:lnTo>
                  <a:pt x="11978" y="12016"/>
                </a:lnTo>
                <a:cubicBezTo>
                  <a:pt x="5370" y="12016"/>
                  <a:pt x="0" y="17460"/>
                  <a:pt x="0" y="24144"/>
                </a:cubicBezTo>
                <a:lnTo>
                  <a:pt x="0" y="168108"/>
                </a:lnTo>
                <a:cubicBezTo>
                  <a:pt x="0" y="174792"/>
                  <a:pt x="5370" y="180237"/>
                  <a:pt x="11978" y="180237"/>
                </a:cubicBezTo>
                <a:lnTo>
                  <a:pt x="156205" y="180237"/>
                </a:lnTo>
                <a:cubicBezTo>
                  <a:pt x="162814" y="180237"/>
                  <a:pt x="168221" y="174792"/>
                  <a:pt x="168221" y="168108"/>
                </a:cubicBezTo>
                <a:lnTo>
                  <a:pt x="168221" y="24144"/>
                </a:lnTo>
                <a:cubicBezTo>
                  <a:pt x="168221" y="17460"/>
                  <a:pt x="162814" y="12016"/>
                  <a:pt x="156205" y="12016"/>
                </a:cubicBezTo>
                <a:close/>
                <a:moveTo>
                  <a:pt x="50842" y="156205"/>
                </a:moveTo>
                <a:lnTo>
                  <a:pt x="25909" y="156205"/>
                </a:lnTo>
                <a:lnTo>
                  <a:pt x="25909" y="75925"/>
                </a:lnTo>
                <a:lnTo>
                  <a:pt x="50879" y="75925"/>
                </a:lnTo>
                <a:lnTo>
                  <a:pt x="50879" y="156205"/>
                </a:lnTo>
                <a:lnTo>
                  <a:pt x="50842" y="156205"/>
                </a:lnTo>
                <a:close/>
                <a:moveTo>
                  <a:pt x="38375" y="36047"/>
                </a:moveTo>
                <a:cubicBezTo>
                  <a:pt x="46354" y="36047"/>
                  <a:pt x="52832" y="42525"/>
                  <a:pt x="52832" y="50504"/>
                </a:cubicBezTo>
                <a:cubicBezTo>
                  <a:pt x="52832" y="58483"/>
                  <a:pt x="46354" y="64960"/>
                  <a:pt x="38375" y="64960"/>
                </a:cubicBezTo>
                <a:cubicBezTo>
                  <a:pt x="30397" y="64960"/>
                  <a:pt x="23919" y="58483"/>
                  <a:pt x="23919" y="50504"/>
                </a:cubicBezTo>
                <a:cubicBezTo>
                  <a:pt x="23919" y="42525"/>
                  <a:pt x="30397" y="36047"/>
                  <a:pt x="38375" y="36047"/>
                </a:cubicBezTo>
                <a:close/>
                <a:moveTo>
                  <a:pt x="144302" y="156205"/>
                </a:moveTo>
                <a:lnTo>
                  <a:pt x="119369" y="156205"/>
                </a:lnTo>
                <a:lnTo>
                  <a:pt x="119369" y="117154"/>
                </a:lnTo>
                <a:cubicBezTo>
                  <a:pt x="119369" y="107842"/>
                  <a:pt x="119181" y="95863"/>
                  <a:pt x="106415" y="95863"/>
                </a:cubicBezTo>
                <a:cubicBezTo>
                  <a:pt x="93423" y="95863"/>
                  <a:pt x="91432" y="106002"/>
                  <a:pt x="91432" y="116478"/>
                </a:cubicBezTo>
                <a:lnTo>
                  <a:pt x="91432" y="156205"/>
                </a:lnTo>
                <a:lnTo>
                  <a:pt x="66500" y="156205"/>
                </a:lnTo>
                <a:lnTo>
                  <a:pt x="66500" y="75925"/>
                </a:lnTo>
                <a:lnTo>
                  <a:pt x="90419" y="75925"/>
                </a:lnTo>
                <a:lnTo>
                  <a:pt x="90419" y="86889"/>
                </a:lnTo>
                <a:lnTo>
                  <a:pt x="90757" y="86889"/>
                </a:lnTo>
                <a:cubicBezTo>
                  <a:pt x="94098" y="80581"/>
                  <a:pt x="102247" y="73935"/>
                  <a:pt x="114375" y="73935"/>
                </a:cubicBezTo>
                <a:cubicBezTo>
                  <a:pt x="139608" y="73935"/>
                  <a:pt x="144302" y="90569"/>
                  <a:pt x="144302" y="112197"/>
                </a:cubicBezTo>
                <a:lnTo>
                  <a:pt x="144302" y="156205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5" name="Text 43"/>
          <p:cNvSpPr/>
          <p:nvPr/>
        </p:nvSpPr>
        <p:spPr>
          <a:xfrm>
            <a:off x="10052943" y="1994618"/>
            <a:ext cx="1546029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83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LinkedIn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10056948" y="2154828"/>
            <a:ext cx="1538018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5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 tabs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427435" y="2511296"/>
            <a:ext cx="5238875" cy="520683"/>
          </a:xfrm>
          <a:custGeom>
            <a:avLst/>
            <a:gdLst/>
            <a:ahLst/>
            <a:cxnLst/>
            <a:rect l="l" t="t" r="r" b="b"/>
            <a:pathLst>
              <a:path w="5238875" h="520683">
                <a:moveTo>
                  <a:pt x="64086" y="0"/>
                </a:moveTo>
                <a:lnTo>
                  <a:pt x="5174789" y="0"/>
                </a:lnTo>
                <a:cubicBezTo>
                  <a:pt x="5210183" y="0"/>
                  <a:pt x="5238875" y="28692"/>
                  <a:pt x="5238875" y="64086"/>
                </a:cubicBezTo>
                <a:lnTo>
                  <a:pt x="5238875" y="456598"/>
                </a:lnTo>
                <a:cubicBezTo>
                  <a:pt x="5238875" y="491991"/>
                  <a:pt x="5210183" y="520683"/>
                  <a:pt x="5174789" y="520683"/>
                </a:cubicBezTo>
                <a:lnTo>
                  <a:pt x="64086" y="520683"/>
                </a:lnTo>
                <a:cubicBezTo>
                  <a:pt x="28692" y="520683"/>
                  <a:pt x="0" y="491991"/>
                  <a:pt x="0" y="456598"/>
                </a:cubicBezTo>
                <a:lnTo>
                  <a:pt x="0" y="64086"/>
                </a:lnTo>
                <a:cubicBezTo>
                  <a:pt x="0" y="28716"/>
                  <a:pt x="28716" y="0"/>
                  <a:pt x="64086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543587" y="2635459"/>
            <a:ext cx="112147" cy="112147"/>
          </a:xfrm>
          <a:custGeom>
            <a:avLst/>
            <a:gdLst/>
            <a:ahLst/>
            <a:cxnLst/>
            <a:rect l="l" t="t" r="r" b="b"/>
            <a:pathLst>
              <a:path w="112147" h="112147">
                <a:moveTo>
                  <a:pt x="14018" y="14018"/>
                </a:moveTo>
                <a:cubicBezTo>
                  <a:pt x="14018" y="10141"/>
                  <a:pt x="10886" y="7009"/>
                  <a:pt x="7009" y="7009"/>
                </a:cubicBezTo>
                <a:cubicBezTo>
                  <a:pt x="3132" y="7009"/>
                  <a:pt x="0" y="10141"/>
                  <a:pt x="0" y="14018"/>
                </a:cubicBezTo>
                <a:lnTo>
                  <a:pt x="0" y="87615"/>
                </a:lnTo>
                <a:cubicBezTo>
                  <a:pt x="0" y="97296"/>
                  <a:pt x="7842" y="105138"/>
                  <a:pt x="17523" y="105138"/>
                </a:cubicBezTo>
                <a:lnTo>
                  <a:pt x="105138" y="105138"/>
                </a:lnTo>
                <a:cubicBezTo>
                  <a:pt x="109015" y="105138"/>
                  <a:pt x="112147" y="102006"/>
                  <a:pt x="112147" y="98129"/>
                </a:cubicBezTo>
                <a:cubicBezTo>
                  <a:pt x="112147" y="94252"/>
                  <a:pt x="109015" y="91120"/>
                  <a:pt x="105138" y="91120"/>
                </a:cubicBezTo>
                <a:lnTo>
                  <a:pt x="17523" y="91120"/>
                </a:lnTo>
                <a:cubicBezTo>
                  <a:pt x="15595" y="91120"/>
                  <a:pt x="14018" y="89543"/>
                  <a:pt x="14018" y="87615"/>
                </a:cubicBezTo>
                <a:lnTo>
                  <a:pt x="14018" y="14018"/>
                </a:lnTo>
                <a:close/>
                <a:moveTo>
                  <a:pt x="103079" y="32987"/>
                </a:moveTo>
                <a:cubicBezTo>
                  <a:pt x="105817" y="30249"/>
                  <a:pt x="105817" y="25803"/>
                  <a:pt x="103079" y="23065"/>
                </a:cubicBezTo>
                <a:cubicBezTo>
                  <a:pt x="100341" y="20327"/>
                  <a:pt x="95895" y="20327"/>
                  <a:pt x="93157" y="23065"/>
                </a:cubicBezTo>
                <a:lnTo>
                  <a:pt x="70092" y="46151"/>
                </a:lnTo>
                <a:lnTo>
                  <a:pt x="57519" y="33600"/>
                </a:lnTo>
                <a:cubicBezTo>
                  <a:pt x="54781" y="30862"/>
                  <a:pt x="50335" y="30862"/>
                  <a:pt x="47597" y="33600"/>
                </a:cubicBezTo>
                <a:lnTo>
                  <a:pt x="26569" y="54628"/>
                </a:lnTo>
                <a:cubicBezTo>
                  <a:pt x="23831" y="57366"/>
                  <a:pt x="23831" y="61812"/>
                  <a:pt x="26569" y="64550"/>
                </a:cubicBezTo>
                <a:cubicBezTo>
                  <a:pt x="29307" y="67288"/>
                  <a:pt x="33754" y="67288"/>
                  <a:pt x="36492" y="64550"/>
                </a:cubicBezTo>
                <a:lnTo>
                  <a:pt x="52569" y="48473"/>
                </a:lnTo>
                <a:lnTo>
                  <a:pt x="65142" y="61046"/>
                </a:lnTo>
                <a:cubicBezTo>
                  <a:pt x="67880" y="63784"/>
                  <a:pt x="72326" y="63784"/>
                  <a:pt x="75064" y="61046"/>
                </a:cubicBezTo>
                <a:lnTo>
                  <a:pt x="103101" y="33009"/>
                </a:ln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49" name="Text 47"/>
          <p:cNvSpPr/>
          <p:nvPr/>
        </p:nvSpPr>
        <p:spPr>
          <a:xfrm>
            <a:off x="6712177" y="2611427"/>
            <a:ext cx="4910076" cy="320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3" b="1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Redbooth</a:t>
            </a:r>
            <a:r>
              <a:rPr lang="en-US" sz="883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saw </a:t>
            </a:r>
            <a:r>
              <a:rPr lang="en-US" sz="883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65% increase</a:t>
            </a:r>
            <a:r>
              <a:rPr lang="en-US" sz="883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in daily active users after switching from hamburger menu to bottom tab bar.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227172" y="3400463"/>
            <a:ext cx="5639401" cy="2651480"/>
          </a:xfrm>
          <a:custGeom>
            <a:avLst/>
            <a:gdLst/>
            <a:ahLst/>
            <a:cxnLst/>
            <a:rect l="l" t="t" r="r" b="b"/>
            <a:pathLst>
              <a:path w="5639401" h="2651480">
                <a:moveTo>
                  <a:pt x="96116" y="0"/>
                </a:moveTo>
                <a:lnTo>
                  <a:pt x="5543285" y="0"/>
                </a:lnTo>
                <a:cubicBezTo>
                  <a:pt x="5596368" y="0"/>
                  <a:pt x="5639401" y="43033"/>
                  <a:pt x="5639401" y="96116"/>
                </a:cubicBezTo>
                <a:lnTo>
                  <a:pt x="5639401" y="2555363"/>
                </a:lnTo>
                <a:cubicBezTo>
                  <a:pt x="5639401" y="2608447"/>
                  <a:pt x="5596368" y="2651480"/>
                  <a:pt x="5543285" y="2651480"/>
                </a:cubicBezTo>
                <a:lnTo>
                  <a:pt x="96116" y="2651480"/>
                </a:lnTo>
                <a:cubicBezTo>
                  <a:pt x="43033" y="2651480"/>
                  <a:pt x="0" y="2608447"/>
                  <a:pt x="0" y="2555363"/>
                </a:cubicBezTo>
                <a:lnTo>
                  <a:pt x="0" y="96116"/>
                </a:lnTo>
                <a:cubicBezTo>
                  <a:pt x="0" y="43033"/>
                  <a:pt x="43033" y="0"/>
                  <a:pt x="96116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423430" y="3596720"/>
            <a:ext cx="5318980" cy="2242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5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Platform Differences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423430" y="3949183"/>
            <a:ext cx="5246886" cy="544715"/>
          </a:xfrm>
          <a:custGeom>
            <a:avLst/>
            <a:gdLst/>
            <a:ahLst/>
            <a:cxnLst/>
            <a:rect l="l" t="t" r="r" b="b"/>
            <a:pathLst>
              <a:path w="5246886" h="544715">
                <a:moveTo>
                  <a:pt x="64086" y="0"/>
                </a:moveTo>
                <a:lnTo>
                  <a:pt x="5182800" y="0"/>
                </a:lnTo>
                <a:cubicBezTo>
                  <a:pt x="5218194" y="0"/>
                  <a:pt x="5246886" y="28692"/>
                  <a:pt x="5246886" y="64086"/>
                </a:cubicBezTo>
                <a:lnTo>
                  <a:pt x="5246886" y="480629"/>
                </a:lnTo>
                <a:cubicBezTo>
                  <a:pt x="5246886" y="516023"/>
                  <a:pt x="5218194" y="544715"/>
                  <a:pt x="5182800" y="544715"/>
                </a:cubicBezTo>
                <a:lnTo>
                  <a:pt x="64086" y="544715"/>
                </a:lnTo>
                <a:cubicBezTo>
                  <a:pt x="28692" y="544715"/>
                  <a:pt x="0" y="516023"/>
                  <a:pt x="0" y="480629"/>
                </a:cubicBezTo>
                <a:lnTo>
                  <a:pt x="0" y="64086"/>
                </a:lnTo>
                <a:cubicBezTo>
                  <a:pt x="0" y="28716"/>
                  <a:pt x="28716" y="0"/>
                  <a:pt x="64086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53" name="Shape 51"/>
          <p:cNvSpPr/>
          <p:nvPr/>
        </p:nvSpPr>
        <p:spPr>
          <a:xfrm>
            <a:off x="6551598" y="4061330"/>
            <a:ext cx="96126" cy="128168"/>
          </a:xfrm>
          <a:custGeom>
            <a:avLst/>
            <a:gdLst/>
            <a:ahLst/>
            <a:cxnLst/>
            <a:rect l="l" t="t" r="r" b="b"/>
            <a:pathLst>
              <a:path w="96126" h="128168">
                <a:moveTo>
                  <a:pt x="79880" y="67263"/>
                </a:moveTo>
                <a:cubicBezTo>
                  <a:pt x="79830" y="58076"/>
                  <a:pt x="83985" y="51142"/>
                  <a:pt x="92396" y="46035"/>
                </a:cubicBezTo>
                <a:cubicBezTo>
                  <a:pt x="87690" y="39302"/>
                  <a:pt x="80581" y="35597"/>
                  <a:pt x="71193" y="34871"/>
                </a:cubicBezTo>
                <a:cubicBezTo>
                  <a:pt x="62307" y="34170"/>
                  <a:pt x="52594" y="40053"/>
                  <a:pt x="49039" y="40053"/>
                </a:cubicBezTo>
                <a:cubicBezTo>
                  <a:pt x="45284" y="40053"/>
                  <a:pt x="36673" y="35121"/>
                  <a:pt x="29914" y="35121"/>
                </a:cubicBezTo>
                <a:cubicBezTo>
                  <a:pt x="15946" y="35346"/>
                  <a:pt x="1101" y="46261"/>
                  <a:pt x="1101" y="68465"/>
                </a:cubicBezTo>
                <a:cubicBezTo>
                  <a:pt x="1101" y="75023"/>
                  <a:pt x="2303" y="81807"/>
                  <a:pt x="4706" y="88792"/>
                </a:cubicBezTo>
                <a:cubicBezTo>
                  <a:pt x="7910" y="97979"/>
                  <a:pt x="19476" y="120508"/>
                  <a:pt x="31541" y="120133"/>
                </a:cubicBezTo>
                <a:cubicBezTo>
                  <a:pt x="37850" y="119982"/>
                  <a:pt x="42306" y="115652"/>
                  <a:pt x="50516" y="115652"/>
                </a:cubicBezTo>
                <a:cubicBezTo>
                  <a:pt x="58477" y="115652"/>
                  <a:pt x="62607" y="120133"/>
                  <a:pt x="69641" y="120133"/>
                </a:cubicBezTo>
                <a:cubicBezTo>
                  <a:pt x="81807" y="119957"/>
                  <a:pt x="92271" y="99481"/>
                  <a:pt x="95325" y="90268"/>
                </a:cubicBezTo>
                <a:cubicBezTo>
                  <a:pt x="79004" y="82583"/>
                  <a:pt x="79880" y="67739"/>
                  <a:pt x="79880" y="67263"/>
                </a:cubicBezTo>
                <a:close/>
                <a:moveTo>
                  <a:pt x="65711" y="26159"/>
                </a:moveTo>
                <a:cubicBezTo>
                  <a:pt x="72545" y="18049"/>
                  <a:pt x="71919" y="10664"/>
                  <a:pt x="71719" y="8011"/>
                </a:cubicBezTo>
                <a:cubicBezTo>
                  <a:pt x="65686" y="8361"/>
                  <a:pt x="58702" y="12116"/>
                  <a:pt x="54722" y="16747"/>
                </a:cubicBezTo>
                <a:cubicBezTo>
                  <a:pt x="50341" y="21703"/>
                  <a:pt x="47763" y="27837"/>
                  <a:pt x="48313" y="34746"/>
                </a:cubicBezTo>
                <a:cubicBezTo>
                  <a:pt x="54847" y="35246"/>
                  <a:pt x="60805" y="31892"/>
                  <a:pt x="65711" y="26159"/>
                </a:cubicBez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4" name="Text 52"/>
          <p:cNvSpPr/>
          <p:nvPr/>
        </p:nvSpPr>
        <p:spPr>
          <a:xfrm>
            <a:off x="6743850" y="4045309"/>
            <a:ext cx="680894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3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iOS Behavior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519556" y="4269603"/>
            <a:ext cx="5102696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Retains user's position in each tab when switching. Tab bar can hide on scroll.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6423430" y="4590024"/>
            <a:ext cx="5246886" cy="544715"/>
          </a:xfrm>
          <a:custGeom>
            <a:avLst/>
            <a:gdLst/>
            <a:ahLst/>
            <a:cxnLst/>
            <a:rect l="l" t="t" r="r" b="b"/>
            <a:pathLst>
              <a:path w="5246886" h="544715">
                <a:moveTo>
                  <a:pt x="64086" y="0"/>
                </a:moveTo>
                <a:lnTo>
                  <a:pt x="5182800" y="0"/>
                </a:lnTo>
                <a:cubicBezTo>
                  <a:pt x="5218194" y="0"/>
                  <a:pt x="5246886" y="28692"/>
                  <a:pt x="5246886" y="64086"/>
                </a:cubicBezTo>
                <a:lnTo>
                  <a:pt x="5246886" y="480629"/>
                </a:lnTo>
                <a:cubicBezTo>
                  <a:pt x="5246886" y="516023"/>
                  <a:pt x="5218194" y="544715"/>
                  <a:pt x="5182800" y="544715"/>
                </a:cubicBezTo>
                <a:lnTo>
                  <a:pt x="64086" y="544715"/>
                </a:lnTo>
                <a:cubicBezTo>
                  <a:pt x="28692" y="544715"/>
                  <a:pt x="0" y="516023"/>
                  <a:pt x="0" y="480629"/>
                </a:cubicBezTo>
                <a:lnTo>
                  <a:pt x="0" y="64086"/>
                </a:lnTo>
                <a:cubicBezTo>
                  <a:pt x="0" y="28716"/>
                  <a:pt x="28716" y="0"/>
                  <a:pt x="64086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57" name="Shape 55"/>
          <p:cNvSpPr/>
          <p:nvPr/>
        </p:nvSpPr>
        <p:spPr>
          <a:xfrm>
            <a:off x="6527566" y="4702171"/>
            <a:ext cx="144189" cy="128168"/>
          </a:xfrm>
          <a:custGeom>
            <a:avLst/>
            <a:gdLst/>
            <a:ahLst/>
            <a:cxnLst/>
            <a:rect l="l" t="t" r="r" b="b"/>
            <a:pathLst>
              <a:path w="144189" h="128168">
                <a:moveTo>
                  <a:pt x="105263" y="63558"/>
                </a:moveTo>
                <a:cubicBezTo>
                  <a:pt x="107410" y="63558"/>
                  <a:pt x="109393" y="64704"/>
                  <a:pt x="110466" y="66562"/>
                </a:cubicBezTo>
                <a:cubicBezTo>
                  <a:pt x="111539" y="68421"/>
                  <a:pt x="111539" y="70711"/>
                  <a:pt x="110466" y="72570"/>
                </a:cubicBezTo>
                <a:cubicBezTo>
                  <a:pt x="109393" y="74429"/>
                  <a:pt x="107410" y="75574"/>
                  <a:pt x="105263" y="75574"/>
                </a:cubicBezTo>
                <a:cubicBezTo>
                  <a:pt x="101947" y="75574"/>
                  <a:pt x="99255" y="72882"/>
                  <a:pt x="99255" y="69566"/>
                </a:cubicBezTo>
                <a:cubicBezTo>
                  <a:pt x="99255" y="66250"/>
                  <a:pt x="101947" y="63558"/>
                  <a:pt x="105263" y="63558"/>
                </a:cubicBezTo>
                <a:close/>
                <a:moveTo>
                  <a:pt x="38901" y="63558"/>
                </a:moveTo>
                <a:cubicBezTo>
                  <a:pt x="41047" y="63558"/>
                  <a:pt x="43031" y="64704"/>
                  <a:pt x="44104" y="66562"/>
                </a:cubicBezTo>
                <a:cubicBezTo>
                  <a:pt x="45177" y="68421"/>
                  <a:pt x="45177" y="70711"/>
                  <a:pt x="44104" y="72570"/>
                </a:cubicBezTo>
                <a:cubicBezTo>
                  <a:pt x="43031" y="74429"/>
                  <a:pt x="41047" y="75574"/>
                  <a:pt x="38901" y="75574"/>
                </a:cubicBezTo>
                <a:cubicBezTo>
                  <a:pt x="35585" y="75574"/>
                  <a:pt x="32893" y="72882"/>
                  <a:pt x="32893" y="69566"/>
                </a:cubicBezTo>
                <a:cubicBezTo>
                  <a:pt x="32893" y="66250"/>
                  <a:pt x="35585" y="63558"/>
                  <a:pt x="38901" y="63558"/>
                </a:cubicBezTo>
                <a:close/>
                <a:moveTo>
                  <a:pt x="107416" y="39402"/>
                </a:moveTo>
                <a:lnTo>
                  <a:pt x="119407" y="18624"/>
                </a:lnTo>
                <a:cubicBezTo>
                  <a:pt x="119607" y="18349"/>
                  <a:pt x="119732" y="18024"/>
                  <a:pt x="119782" y="17673"/>
                </a:cubicBezTo>
                <a:cubicBezTo>
                  <a:pt x="119832" y="17323"/>
                  <a:pt x="119832" y="16997"/>
                  <a:pt x="119757" y="16647"/>
                </a:cubicBezTo>
                <a:cubicBezTo>
                  <a:pt x="119682" y="16296"/>
                  <a:pt x="119532" y="15996"/>
                  <a:pt x="119332" y="15721"/>
                </a:cubicBezTo>
                <a:cubicBezTo>
                  <a:pt x="119131" y="15445"/>
                  <a:pt x="118881" y="15220"/>
                  <a:pt x="118581" y="15045"/>
                </a:cubicBezTo>
                <a:cubicBezTo>
                  <a:pt x="118280" y="14870"/>
                  <a:pt x="117955" y="14769"/>
                  <a:pt x="117604" y="14719"/>
                </a:cubicBezTo>
                <a:cubicBezTo>
                  <a:pt x="117254" y="14669"/>
                  <a:pt x="116928" y="14719"/>
                  <a:pt x="116603" y="14819"/>
                </a:cubicBezTo>
                <a:cubicBezTo>
                  <a:pt x="116278" y="14920"/>
                  <a:pt x="115977" y="15095"/>
                  <a:pt x="115702" y="15295"/>
                </a:cubicBezTo>
                <a:cubicBezTo>
                  <a:pt x="115426" y="15495"/>
                  <a:pt x="115226" y="15796"/>
                  <a:pt x="115076" y="16096"/>
                </a:cubicBezTo>
                <a:lnTo>
                  <a:pt x="102935" y="37149"/>
                </a:lnTo>
                <a:cubicBezTo>
                  <a:pt x="93222" y="32793"/>
                  <a:pt x="82709" y="30540"/>
                  <a:pt x="72070" y="30540"/>
                </a:cubicBezTo>
                <a:cubicBezTo>
                  <a:pt x="61431" y="30540"/>
                  <a:pt x="50917" y="32793"/>
                  <a:pt x="41204" y="37149"/>
                </a:cubicBezTo>
                <a:lnTo>
                  <a:pt x="29088" y="16121"/>
                </a:lnTo>
                <a:cubicBezTo>
                  <a:pt x="28938" y="15821"/>
                  <a:pt x="28713" y="15545"/>
                  <a:pt x="28462" y="15320"/>
                </a:cubicBezTo>
                <a:cubicBezTo>
                  <a:pt x="28212" y="15095"/>
                  <a:pt x="27887" y="14945"/>
                  <a:pt x="27561" y="14844"/>
                </a:cubicBezTo>
                <a:cubicBezTo>
                  <a:pt x="27236" y="14744"/>
                  <a:pt x="26885" y="14719"/>
                  <a:pt x="26560" y="14744"/>
                </a:cubicBezTo>
                <a:cubicBezTo>
                  <a:pt x="26234" y="14769"/>
                  <a:pt x="25884" y="14895"/>
                  <a:pt x="25584" y="15070"/>
                </a:cubicBezTo>
                <a:cubicBezTo>
                  <a:pt x="25283" y="15245"/>
                  <a:pt x="25033" y="15470"/>
                  <a:pt x="24833" y="15746"/>
                </a:cubicBezTo>
                <a:cubicBezTo>
                  <a:pt x="24632" y="16021"/>
                  <a:pt x="24482" y="16346"/>
                  <a:pt x="24407" y="16672"/>
                </a:cubicBezTo>
                <a:cubicBezTo>
                  <a:pt x="24332" y="16997"/>
                  <a:pt x="24332" y="17348"/>
                  <a:pt x="24382" y="17698"/>
                </a:cubicBezTo>
                <a:cubicBezTo>
                  <a:pt x="24432" y="18049"/>
                  <a:pt x="24582" y="18349"/>
                  <a:pt x="24757" y="18649"/>
                </a:cubicBezTo>
                <a:lnTo>
                  <a:pt x="36748" y="39427"/>
                </a:lnTo>
                <a:cubicBezTo>
                  <a:pt x="16146" y="50616"/>
                  <a:pt x="2053" y="71469"/>
                  <a:pt x="0" y="96126"/>
                </a:cubicBezTo>
                <a:lnTo>
                  <a:pt x="144189" y="96126"/>
                </a:lnTo>
                <a:cubicBezTo>
                  <a:pt x="142137" y="71469"/>
                  <a:pt x="128043" y="50616"/>
                  <a:pt x="107416" y="39402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58" name="Text 56"/>
          <p:cNvSpPr/>
          <p:nvPr/>
        </p:nvSpPr>
        <p:spPr>
          <a:xfrm>
            <a:off x="6743850" y="4686150"/>
            <a:ext cx="897177" cy="160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3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Android Behavior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519556" y="4910444"/>
            <a:ext cx="5102696" cy="128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7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Resets screen state when switching tabs. Tab bar typically stays visible.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324426" y="6188121"/>
            <a:ext cx="11543148" cy="456599"/>
          </a:xfrm>
          <a:custGeom>
            <a:avLst/>
            <a:gdLst/>
            <a:ahLst/>
            <a:cxnLst/>
            <a:rect l="l" t="t" r="r" b="b"/>
            <a:pathLst>
              <a:path w="11543148" h="456599">
                <a:moveTo>
                  <a:pt x="96128" y="0"/>
                </a:moveTo>
                <a:lnTo>
                  <a:pt x="11447021" y="0"/>
                </a:lnTo>
                <a:cubicBezTo>
                  <a:pt x="11500111" y="0"/>
                  <a:pt x="11543148" y="43038"/>
                  <a:pt x="11543148" y="96128"/>
                </a:cubicBezTo>
                <a:lnTo>
                  <a:pt x="11543148" y="360471"/>
                </a:lnTo>
                <a:cubicBezTo>
                  <a:pt x="11543148" y="413561"/>
                  <a:pt x="11500111" y="456599"/>
                  <a:pt x="11447021" y="456599"/>
                </a:cubicBezTo>
                <a:lnTo>
                  <a:pt x="96128" y="456599"/>
                </a:lnTo>
                <a:cubicBezTo>
                  <a:pt x="43073" y="456599"/>
                  <a:pt x="0" y="413526"/>
                  <a:pt x="0" y="360471"/>
                </a:cubicBezTo>
                <a:lnTo>
                  <a:pt x="0" y="96128"/>
                </a:lnTo>
                <a:cubicBezTo>
                  <a:pt x="0" y="43073"/>
                  <a:pt x="43073" y="0"/>
                  <a:pt x="96128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12700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76625" y="6336315"/>
            <a:ext cx="160210" cy="160210"/>
          </a:xfrm>
          <a:custGeom>
            <a:avLst/>
            <a:gdLst/>
            <a:ahLst/>
            <a:cxnLst/>
            <a:rect l="l" t="t" r="r" b="b"/>
            <a:pathLst>
              <a:path w="160210" h="160210">
                <a:moveTo>
                  <a:pt x="80105" y="0"/>
                </a:moveTo>
                <a:cubicBezTo>
                  <a:pt x="84705" y="0"/>
                  <a:pt x="88929" y="2535"/>
                  <a:pt x="91120" y="6571"/>
                </a:cubicBezTo>
                <a:lnTo>
                  <a:pt x="158708" y="131735"/>
                </a:lnTo>
                <a:cubicBezTo>
                  <a:pt x="160805" y="135615"/>
                  <a:pt x="160711" y="140309"/>
                  <a:pt x="158458" y="144095"/>
                </a:cubicBezTo>
                <a:cubicBezTo>
                  <a:pt x="156205" y="147882"/>
                  <a:pt x="152106" y="150197"/>
                  <a:pt x="147694" y="150197"/>
                </a:cubicBezTo>
                <a:lnTo>
                  <a:pt x="12516" y="150197"/>
                </a:lnTo>
                <a:cubicBezTo>
                  <a:pt x="8104" y="150197"/>
                  <a:pt x="4037" y="147882"/>
                  <a:pt x="1752" y="144095"/>
                </a:cubicBezTo>
                <a:cubicBezTo>
                  <a:pt x="-532" y="140309"/>
                  <a:pt x="-595" y="135615"/>
                  <a:pt x="1502" y="131735"/>
                </a:cubicBezTo>
                <a:lnTo>
                  <a:pt x="69091" y="6571"/>
                </a:lnTo>
                <a:cubicBezTo>
                  <a:pt x="71281" y="2535"/>
                  <a:pt x="75505" y="0"/>
                  <a:pt x="80105" y="0"/>
                </a:cubicBezTo>
                <a:close/>
                <a:moveTo>
                  <a:pt x="80105" y="52569"/>
                </a:moveTo>
                <a:cubicBezTo>
                  <a:pt x="75943" y="52569"/>
                  <a:pt x="72595" y="55917"/>
                  <a:pt x="72595" y="60079"/>
                </a:cubicBezTo>
                <a:lnTo>
                  <a:pt x="72595" y="95125"/>
                </a:lnTo>
                <a:cubicBezTo>
                  <a:pt x="72595" y="99287"/>
                  <a:pt x="75943" y="102635"/>
                  <a:pt x="80105" y="102635"/>
                </a:cubicBezTo>
                <a:cubicBezTo>
                  <a:pt x="84267" y="102635"/>
                  <a:pt x="87615" y="99287"/>
                  <a:pt x="87615" y="95125"/>
                </a:cubicBezTo>
                <a:lnTo>
                  <a:pt x="87615" y="60079"/>
                </a:lnTo>
                <a:cubicBezTo>
                  <a:pt x="87615" y="55917"/>
                  <a:pt x="84267" y="52569"/>
                  <a:pt x="80105" y="52569"/>
                </a:cubicBezTo>
                <a:close/>
                <a:moveTo>
                  <a:pt x="88460" y="120158"/>
                </a:moveTo>
                <a:cubicBezTo>
                  <a:pt x="88650" y="117057"/>
                  <a:pt x="87103" y="114106"/>
                  <a:pt x="84445" y="112498"/>
                </a:cubicBezTo>
                <a:cubicBezTo>
                  <a:pt x="81786" y="110890"/>
                  <a:pt x="78455" y="110890"/>
                  <a:pt x="75797" y="112498"/>
                </a:cubicBezTo>
                <a:cubicBezTo>
                  <a:pt x="73138" y="114106"/>
                  <a:pt x="71592" y="117057"/>
                  <a:pt x="71782" y="120158"/>
                </a:cubicBezTo>
                <a:cubicBezTo>
                  <a:pt x="71592" y="123259"/>
                  <a:pt x="73138" y="126209"/>
                  <a:pt x="75797" y="127817"/>
                </a:cubicBezTo>
                <a:cubicBezTo>
                  <a:pt x="78455" y="129425"/>
                  <a:pt x="81786" y="129425"/>
                  <a:pt x="84445" y="127817"/>
                </a:cubicBezTo>
                <a:cubicBezTo>
                  <a:pt x="87103" y="126209"/>
                  <a:pt x="88650" y="123259"/>
                  <a:pt x="88460" y="120158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62" name="Text 60"/>
          <p:cNvSpPr/>
          <p:nvPr/>
        </p:nvSpPr>
        <p:spPr>
          <a:xfrm>
            <a:off x="785030" y="6320294"/>
            <a:ext cx="8138681" cy="19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Common Mistake:</a:t>
            </a:r>
            <a:r>
              <a:rPr lang="en-US" sz="1009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Don't use more than 5 items. If you need more navigation, consider a "More" tab or alternative patterns like a navigation drawer.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8094" y="348094"/>
            <a:ext cx="11565430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kern="0" spc="55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COMPONENT LIBRARY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8094" y="626570"/>
            <a:ext cx="11652454" cy="348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67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Common Mobile UI Components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2445" y="1187872"/>
            <a:ext cx="2758647" cy="2558493"/>
          </a:xfrm>
          <a:custGeom>
            <a:avLst/>
            <a:gdLst/>
            <a:ahLst/>
            <a:cxnLst/>
            <a:rect l="l" t="t" r="r" b="b"/>
            <a:pathLst>
              <a:path w="2758647" h="2558493">
                <a:moveTo>
                  <a:pt x="104438" y="0"/>
                </a:moveTo>
                <a:lnTo>
                  <a:pt x="2654209" y="0"/>
                </a:lnTo>
                <a:cubicBezTo>
                  <a:pt x="2711888" y="0"/>
                  <a:pt x="2758647" y="46758"/>
                  <a:pt x="2758647" y="104438"/>
                </a:cubicBezTo>
                <a:lnTo>
                  <a:pt x="2758647" y="2454055"/>
                </a:lnTo>
                <a:cubicBezTo>
                  <a:pt x="2758647" y="2511734"/>
                  <a:pt x="2711888" y="2558493"/>
                  <a:pt x="2654209" y="2558493"/>
                </a:cubicBezTo>
                <a:lnTo>
                  <a:pt x="104438" y="2558493"/>
                </a:lnTo>
                <a:cubicBezTo>
                  <a:pt x="46758" y="2558493"/>
                  <a:pt x="0" y="2511734"/>
                  <a:pt x="0" y="2454055"/>
                </a:cubicBezTo>
                <a:lnTo>
                  <a:pt x="0" y="104438"/>
                </a:lnTo>
                <a:cubicBezTo>
                  <a:pt x="0" y="46797"/>
                  <a:pt x="46797" y="0"/>
                  <a:pt x="104438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96034" y="1331460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69619" y="0"/>
                </a:moveTo>
                <a:lnTo>
                  <a:pt x="278475" y="0"/>
                </a:lnTo>
                <a:cubicBezTo>
                  <a:pt x="316899" y="0"/>
                  <a:pt x="348094" y="31195"/>
                  <a:pt x="348094" y="69619"/>
                </a:cubicBezTo>
                <a:lnTo>
                  <a:pt x="348094" y="278475"/>
                </a:lnTo>
                <a:cubicBezTo>
                  <a:pt x="348094" y="316925"/>
                  <a:pt x="316925" y="348094"/>
                  <a:pt x="278475" y="348094"/>
                </a:cubicBezTo>
                <a:lnTo>
                  <a:pt x="69619" y="348094"/>
                </a:lnTo>
                <a:cubicBezTo>
                  <a:pt x="31195" y="348094"/>
                  <a:pt x="0" y="316899"/>
                  <a:pt x="0" y="278475"/>
                </a:cubicBezTo>
                <a:lnTo>
                  <a:pt x="0" y="69619"/>
                </a:lnTo>
                <a:cubicBezTo>
                  <a:pt x="0" y="31169"/>
                  <a:pt x="31169" y="0"/>
                  <a:pt x="69619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09165" y="1435889"/>
            <a:ext cx="121833" cy="139238"/>
          </a:xfrm>
          <a:custGeom>
            <a:avLst/>
            <a:gdLst/>
            <a:ahLst/>
            <a:cxnLst/>
            <a:rect l="l" t="t" r="r" b="b"/>
            <a:pathLst>
              <a:path w="121833" h="139238">
                <a:moveTo>
                  <a:pt x="17405" y="8702"/>
                </a:moveTo>
                <a:lnTo>
                  <a:pt x="104428" y="8702"/>
                </a:lnTo>
                <a:cubicBezTo>
                  <a:pt x="114028" y="8702"/>
                  <a:pt x="121833" y="16507"/>
                  <a:pt x="121833" y="26107"/>
                </a:cubicBezTo>
                <a:lnTo>
                  <a:pt x="121833" y="113131"/>
                </a:lnTo>
                <a:cubicBezTo>
                  <a:pt x="121833" y="122730"/>
                  <a:pt x="114028" y="130535"/>
                  <a:pt x="104428" y="130535"/>
                </a:cubicBezTo>
                <a:lnTo>
                  <a:pt x="17405" y="130535"/>
                </a:lnTo>
                <a:cubicBezTo>
                  <a:pt x="7805" y="130535"/>
                  <a:pt x="0" y="122730"/>
                  <a:pt x="0" y="113131"/>
                </a:cubicBezTo>
                <a:lnTo>
                  <a:pt x="0" y="26107"/>
                </a:lnTo>
                <a:cubicBezTo>
                  <a:pt x="0" y="16507"/>
                  <a:pt x="7805" y="8702"/>
                  <a:pt x="17405" y="8702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7" name="Text 5"/>
          <p:cNvSpPr/>
          <p:nvPr/>
        </p:nvSpPr>
        <p:spPr>
          <a:xfrm>
            <a:off x="913747" y="1401079"/>
            <a:ext cx="548248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Buttons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96034" y="1783983"/>
            <a:ext cx="2471469" cy="313285"/>
          </a:xfrm>
          <a:custGeom>
            <a:avLst/>
            <a:gdLst/>
            <a:ahLst/>
            <a:cxnLst/>
            <a:rect l="l" t="t" r="r" b="b"/>
            <a:pathLst>
              <a:path w="2471469" h="313285">
                <a:moveTo>
                  <a:pt x="69618" y="0"/>
                </a:moveTo>
                <a:lnTo>
                  <a:pt x="2401851" y="0"/>
                </a:lnTo>
                <a:cubicBezTo>
                  <a:pt x="2440300" y="0"/>
                  <a:pt x="2471469" y="31169"/>
                  <a:pt x="2471469" y="69618"/>
                </a:cubicBezTo>
                <a:lnTo>
                  <a:pt x="2471469" y="243667"/>
                </a:lnTo>
                <a:cubicBezTo>
                  <a:pt x="2471469" y="282116"/>
                  <a:pt x="2440300" y="313285"/>
                  <a:pt x="2401851" y="313285"/>
                </a:cubicBezTo>
                <a:lnTo>
                  <a:pt x="69618" y="313285"/>
                </a:lnTo>
                <a:cubicBezTo>
                  <a:pt x="31169" y="313285"/>
                  <a:pt x="0" y="282116"/>
                  <a:pt x="0" y="243667"/>
                </a:cubicBezTo>
                <a:lnTo>
                  <a:pt x="0" y="69618"/>
                </a:lnTo>
                <a:cubicBezTo>
                  <a:pt x="0" y="31169"/>
                  <a:pt x="31169" y="0"/>
                  <a:pt x="69618" y="0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9" name="Text 7"/>
          <p:cNvSpPr/>
          <p:nvPr/>
        </p:nvSpPr>
        <p:spPr>
          <a:xfrm>
            <a:off x="465576" y="1783983"/>
            <a:ext cx="2532385" cy="313285"/>
          </a:xfrm>
          <a:prstGeom prst="rect">
            <a:avLst/>
          </a:prstGeom>
          <a:noFill/>
          <a:ln/>
        </p:spPr>
        <p:txBody>
          <a:bodyPr wrap="square" lIns="139238" tIns="69619" rIns="139238" bIns="69619" rtlCol="0" anchor="ctr"/>
          <a:lstStyle/>
          <a:p>
            <a:pPr algn="ctr">
              <a:lnSpc>
                <a:spcPct val="120000"/>
              </a:lnSpc>
            </a:pPr>
            <a:r>
              <a:rPr lang="en-US" sz="959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Primary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4737" y="2175589"/>
            <a:ext cx="2454064" cy="330690"/>
          </a:xfrm>
          <a:custGeom>
            <a:avLst/>
            <a:gdLst/>
            <a:ahLst/>
            <a:cxnLst/>
            <a:rect l="l" t="t" r="r" b="b"/>
            <a:pathLst>
              <a:path w="2454064" h="330690">
                <a:moveTo>
                  <a:pt x="69620" y="0"/>
                </a:moveTo>
                <a:lnTo>
                  <a:pt x="2384444" y="0"/>
                </a:lnTo>
                <a:cubicBezTo>
                  <a:pt x="2422894" y="0"/>
                  <a:pt x="2454064" y="31170"/>
                  <a:pt x="2454064" y="69620"/>
                </a:cubicBezTo>
                <a:lnTo>
                  <a:pt x="2454064" y="261069"/>
                </a:lnTo>
                <a:cubicBezTo>
                  <a:pt x="2454064" y="299520"/>
                  <a:pt x="2422894" y="330690"/>
                  <a:pt x="2384444" y="330690"/>
                </a:cubicBezTo>
                <a:lnTo>
                  <a:pt x="69620" y="330690"/>
                </a:lnTo>
                <a:cubicBezTo>
                  <a:pt x="31196" y="330690"/>
                  <a:pt x="0" y="299494"/>
                  <a:pt x="0" y="261069"/>
                </a:cubicBezTo>
                <a:lnTo>
                  <a:pt x="0" y="69620"/>
                </a:lnTo>
                <a:cubicBezTo>
                  <a:pt x="0" y="31196"/>
                  <a:pt x="31196" y="0"/>
                  <a:pt x="6962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34D39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5576" y="2166887"/>
            <a:ext cx="2497576" cy="313285"/>
          </a:xfrm>
          <a:prstGeom prst="rect">
            <a:avLst/>
          </a:prstGeom>
          <a:noFill/>
          <a:ln/>
        </p:spPr>
        <p:txBody>
          <a:bodyPr wrap="square" lIns="139238" tIns="69619" rIns="139238" bIns="69619" rtlCol="0" anchor="ctr"/>
          <a:lstStyle/>
          <a:p>
            <a:pPr algn="ctr">
              <a:lnSpc>
                <a:spcPct val="120000"/>
              </a:lnSpc>
            </a:pPr>
            <a:r>
              <a:rPr lang="en-US" sz="959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Secondary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5576" y="2584600"/>
            <a:ext cx="2532385" cy="313285"/>
          </a:xfrm>
          <a:prstGeom prst="rect">
            <a:avLst/>
          </a:prstGeom>
          <a:noFill/>
          <a:ln/>
        </p:spPr>
        <p:txBody>
          <a:bodyPr wrap="square" lIns="139238" tIns="69619" rIns="139238" bIns="69619" rtlCol="0" anchor="ctr"/>
          <a:lstStyle/>
          <a:p>
            <a:pPr algn="ctr">
              <a:lnSpc>
                <a:spcPct val="120000"/>
              </a:lnSpc>
            </a:pPr>
            <a:r>
              <a:rPr lang="en-US" sz="959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Text Button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6034" y="3215520"/>
            <a:ext cx="2471469" cy="8702"/>
          </a:xfrm>
          <a:custGeom>
            <a:avLst/>
            <a:gdLst/>
            <a:ahLst/>
            <a:cxnLst/>
            <a:rect l="l" t="t" r="r" b="b"/>
            <a:pathLst>
              <a:path w="2471469" h="8702">
                <a:moveTo>
                  <a:pt x="0" y="0"/>
                </a:moveTo>
                <a:lnTo>
                  <a:pt x="2471469" y="0"/>
                </a:lnTo>
                <a:lnTo>
                  <a:pt x="2471469" y="8702"/>
                </a:lnTo>
                <a:lnTo>
                  <a:pt x="0" y="8702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496034" y="3324300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Height: 44-48dp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96034" y="3463537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 width: 88dp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260936" y="1187872"/>
            <a:ext cx="2758647" cy="2558493"/>
          </a:xfrm>
          <a:custGeom>
            <a:avLst/>
            <a:gdLst/>
            <a:ahLst/>
            <a:cxnLst/>
            <a:rect l="l" t="t" r="r" b="b"/>
            <a:pathLst>
              <a:path w="2758647" h="2558493">
                <a:moveTo>
                  <a:pt x="104438" y="0"/>
                </a:moveTo>
                <a:lnTo>
                  <a:pt x="2654209" y="0"/>
                </a:lnTo>
                <a:cubicBezTo>
                  <a:pt x="2711888" y="0"/>
                  <a:pt x="2758647" y="46758"/>
                  <a:pt x="2758647" y="104438"/>
                </a:cubicBezTo>
                <a:lnTo>
                  <a:pt x="2758647" y="2454055"/>
                </a:lnTo>
                <a:cubicBezTo>
                  <a:pt x="2758647" y="2511734"/>
                  <a:pt x="2711888" y="2558493"/>
                  <a:pt x="2654209" y="2558493"/>
                </a:cubicBezTo>
                <a:lnTo>
                  <a:pt x="104438" y="2558493"/>
                </a:lnTo>
                <a:cubicBezTo>
                  <a:pt x="46758" y="2558493"/>
                  <a:pt x="0" y="2511734"/>
                  <a:pt x="0" y="2454055"/>
                </a:cubicBezTo>
                <a:lnTo>
                  <a:pt x="0" y="104438"/>
                </a:lnTo>
                <a:cubicBezTo>
                  <a:pt x="0" y="46797"/>
                  <a:pt x="46797" y="0"/>
                  <a:pt x="104438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404525" y="1331460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69619" y="0"/>
                </a:moveTo>
                <a:lnTo>
                  <a:pt x="278475" y="0"/>
                </a:lnTo>
                <a:cubicBezTo>
                  <a:pt x="316899" y="0"/>
                  <a:pt x="348094" y="31195"/>
                  <a:pt x="348094" y="69619"/>
                </a:cubicBezTo>
                <a:lnTo>
                  <a:pt x="348094" y="278475"/>
                </a:lnTo>
                <a:cubicBezTo>
                  <a:pt x="348094" y="316925"/>
                  <a:pt x="316925" y="348094"/>
                  <a:pt x="278475" y="348094"/>
                </a:cubicBezTo>
                <a:lnTo>
                  <a:pt x="69619" y="348094"/>
                </a:lnTo>
                <a:cubicBezTo>
                  <a:pt x="31195" y="348094"/>
                  <a:pt x="0" y="316899"/>
                  <a:pt x="0" y="278475"/>
                </a:cubicBezTo>
                <a:lnTo>
                  <a:pt x="0" y="69619"/>
                </a:lnTo>
                <a:cubicBezTo>
                  <a:pt x="0" y="31169"/>
                  <a:pt x="31169" y="0"/>
                  <a:pt x="69619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3543762" y="1435889"/>
            <a:ext cx="69619" cy="139238"/>
          </a:xfrm>
          <a:custGeom>
            <a:avLst/>
            <a:gdLst/>
            <a:ahLst/>
            <a:cxnLst/>
            <a:rect l="l" t="t" r="r" b="b"/>
            <a:pathLst>
              <a:path w="69619" h="139238">
                <a:moveTo>
                  <a:pt x="27" y="7968"/>
                </a:moveTo>
                <a:cubicBezTo>
                  <a:pt x="-381" y="12782"/>
                  <a:pt x="3182" y="16970"/>
                  <a:pt x="7968" y="17378"/>
                </a:cubicBezTo>
                <a:lnTo>
                  <a:pt x="10144" y="17568"/>
                </a:lnTo>
                <a:cubicBezTo>
                  <a:pt x="19172" y="18302"/>
                  <a:pt x="26107" y="25835"/>
                  <a:pt x="26107" y="34891"/>
                </a:cubicBezTo>
                <a:lnTo>
                  <a:pt x="26107" y="60916"/>
                </a:lnTo>
                <a:lnTo>
                  <a:pt x="17405" y="60916"/>
                </a:lnTo>
                <a:cubicBezTo>
                  <a:pt x="12591" y="60916"/>
                  <a:pt x="8702" y="64805"/>
                  <a:pt x="8702" y="69619"/>
                </a:cubicBezTo>
                <a:cubicBezTo>
                  <a:pt x="8702" y="74432"/>
                  <a:pt x="12591" y="78321"/>
                  <a:pt x="17405" y="78321"/>
                </a:cubicBezTo>
                <a:lnTo>
                  <a:pt x="26107" y="78321"/>
                </a:lnTo>
                <a:lnTo>
                  <a:pt x="26107" y="104347"/>
                </a:lnTo>
                <a:cubicBezTo>
                  <a:pt x="26107" y="113403"/>
                  <a:pt x="19172" y="120936"/>
                  <a:pt x="10144" y="121697"/>
                </a:cubicBezTo>
                <a:lnTo>
                  <a:pt x="7968" y="121887"/>
                </a:lnTo>
                <a:cubicBezTo>
                  <a:pt x="3182" y="122268"/>
                  <a:pt x="-381" y="126456"/>
                  <a:pt x="27" y="131270"/>
                </a:cubicBezTo>
                <a:cubicBezTo>
                  <a:pt x="435" y="136083"/>
                  <a:pt x="4623" y="139618"/>
                  <a:pt x="9437" y="139210"/>
                </a:cubicBezTo>
                <a:lnTo>
                  <a:pt x="11612" y="139020"/>
                </a:lnTo>
                <a:cubicBezTo>
                  <a:pt x="20886" y="138259"/>
                  <a:pt x="29071" y="133880"/>
                  <a:pt x="34837" y="127354"/>
                </a:cubicBezTo>
                <a:cubicBezTo>
                  <a:pt x="40602" y="133880"/>
                  <a:pt x="48760" y="138231"/>
                  <a:pt x="58061" y="139020"/>
                </a:cubicBezTo>
                <a:lnTo>
                  <a:pt x="60237" y="139210"/>
                </a:lnTo>
                <a:cubicBezTo>
                  <a:pt x="65023" y="139618"/>
                  <a:pt x="69238" y="136056"/>
                  <a:pt x="69619" y="131270"/>
                </a:cubicBezTo>
                <a:cubicBezTo>
                  <a:pt x="70000" y="126483"/>
                  <a:pt x="66464" y="122268"/>
                  <a:pt x="61678" y="121887"/>
                </a:cubicBezTo>
                <a:lnTo>
                  <a:pt x="59502" y="121697"/>
                </a:lnTo>
                <a:cubicBezTo>
                  <a:pt x="50446" y="120936"/>
                  <a:pt x="43512" y="113403"/>
                  <a:pt x="43512" y="104347"/>
                </a:cubicBezTo>
                <a:lnTo>
                  <a:pt x="43512" y="78321"/>
                </a:lnTo>
                <a:lnTo>
                  <a:pt x="52214" y="78321"/>
                </a:lnTo>
                <a:cubicBezTo>
                  <a:pt x="57028" y="78321"/>
                  <a:pt x="60916" y="74432"/>
                  <a:pt x="60916" y="69619"/>
                </a:cubicBezTo>
                <a:cubicBezTo>
                  <a:pt x="60916" y="64805"/>
                  <a:pt x="57028" y="60916"/>
                  <a:pt x="52214" y="60916"/>
                </a:cubicBezTo>
                <a:lnTo>
                  <a:pt x="43512" y="60916"/>
                </a:lnTo>
                <a:lnTo>
                  <a:pt x="43512" y="34891"/>
                </a:lnTo>
                <a:cubicBezTo>
                  <a:pt x="43512" y="25835"/>
                  <a:pt x="50446" y="18302"/>
                  <a:pt x="59475" y="17541"/>
                </a:cubicBezTo>
                <a:lnTo>
                  <a:pt x="61651" y="17350"/>
                </a:lnTo>
                <a:cubicBezTo>
                  <a:pt x="66437" y="16942"/>
                  <a:pt x="70000" y="12754"/>
                  <a:pt x="69592" y="7968"/>
                </a:cubicBezTo>
                <a:cubicBezTo>
                  <a:pt x="69184" y="3182"/>
                  <a:pt x="64996" y="-381"/>
                  <a:pt x="60182" y="27"/>
                </a:cubicBezTo>
                <a:lnTo>
                  <a:pt x="58007" y="218"/>
                </a:lnTo>
                <a:cubicBezTo>
                  <a:pt x="48733" y="979"/>
                  <a:pt x="40548" y="5357"/>
                  <a:pt x="34782" y="11884"/>
                </a:cubicBezTo>
                <a:cubicBezTo>
                  <a:pt x="29017" y="5357"/>
                  <a:pt x="20858" y="1006"/>
                  <a:pt x="11558" y="218"/>
                </a:cubicBezTo>
                <a:lnTo>
                  <a:pt x="9382" y="27"/>
                </a:lnTo>
                <a:cubicBezTo>
                  <a:pt x="4623" y="-381"/>
                  <a:pt x="435" y="3182"/>
                  <a:pt x="27" y="7968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3822238" y="1401079"/>
            <a:ext cx="783212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Input Fields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408876" y="1788334"/>
            <a:ext cx="2462767" cy="461225"/>
          </a:xfrm>
          <a:custGeom>
            <a:avLst/>
            <a:gdLst/>
            <a:ahLst/>
            <a:cxnLst/>
            <a:rect l="l" t="t" r="r" b="b"/>
            <a:pathLst>
              <a:path w="2462767" h="461225">
                <a:moveTo>
                  <a:pt x="69617" y="0"/>
                </a:moveTo>
                <a:lnTo>
                  <a:pt x="2393149" y="0"/>
                </a:lnTo>
                <a:cubicBezTo>
                  <a:pt x="2431572" y="0"/>
                  <a:pt x="2462767" y="31194"/>
                  <a:pt x="2462767" y="69617"/>
                </a:cubicBezTo>
                <a:lnTo>
                  <a:pt x="2462767" y="391608"/>
                </a:lnTo>
                <a:cubicBezTo>
                  <a:pt x="2462767" y="430030"/>
                  <a:pt x="2431572" y="461225"/>
                  <a:pt x="2393149" y="461225"/>
                </a:cubicBezTo>
                <a:lnTo>
                  <a:pt x="69617" y="461225"/>
                </a:lnTo>
                <a:cubicBezTo>
                  <a:pt x="31194" y="461225"/>
                  <a:pt x="0" y="430030"/>
                  <a:pt x="0" y="391608"/>
                </a:cubicBezTo>
                <a:lnTo>
                  <a:pt x="0" y="69617"/>
                </a:lnTo>
                <a:cubicBezTo>
                  <a:pt x="0" y="31194"/>
                  <a:pt x="31194" y="0"/>
                  <a:pt x="69617" y="0"/>
                </a:cubicBezTo>
                <a:close/>
              </a:path>
            </a:pathLst>
          </a:custGeom>
          <a:solidFill>
            <a:srgbClr val="1A1A1A"/>
          </a:solidFill>
          <a:ln w="12700">
            <a:solidFill>
              <a:srgbClr val="4B556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17655" y="1862304"/>
            <a:ext cx="2297422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5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Email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517655" y="2001542"/>
            <a:ext cx="2306124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user@example.com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408876" y="2327880"/>
            <a:ext cx="2462767" cy="461225"/>
          </a:xfrm>
          <a:custGeom>
            <a:avLst/>
            <a:gdLst/>
            <a:ahLst/>
            <a:cxnLst/>
            <a:rect l="l" t="t" r="r" b="b"/>
            <a:pathLst>
              <a:path w="2462767" h="461225">
                <a:moveTo>
                  <a:pt x="69617" y="0"/>
                </a:moveTo>
                <a:lnTo>
                  <a:pt x="2393149" y="0"/>
                </a:lnTo>
                <a:cubicBezTo>
                  <a:pt x="2431572" y="0"/>
                  <a:pt x="2462767" y="31194"/>
                  <a:pt x="2462767" y="69617"/>
                </a:cubicBezTo>
                <a:lnTo>
                  <a:pt x="2462767" y="391608"/>
                </a:lnTo>
                <a:cubicBezTo>
                  <a:pt x="2462767" y="430030"/>
                  <a:pt x="2431572" y="461225"/>
                  <a:pt x="2393149" y="461225"/>
                </a:cubicBezTo>
                <a:lnTo>
                  <a:pt x="69617" y="461225"/>
                </a:lnTo>
                <a:cubicBezTo>
                  <a:pt x="31194" y="461225"/>
                  <a:pt x="0" y="430030"/>
                  <a:pt x="0" y="391608"/>
                </a:cubicBezTo>
                <a:lnTo>
                  <a:pt x="0" y="69617"/>
                </a:lnTo>
                <a:cubicBezTo>
                  <a:pt x="0" y="31194"/>
                  <a:pt x="31194" y="0"/>
                  <a:pt x="69617" y="0"/>
                </a:cubicBezTo>
                <a:close/>
              </a:path>
            </a:pathLst>
          </a:custGeom>
          <a:solidFill>
            <a:srgbClr val="1A1A1A"/>
          </a:solidFill>
          <a:ln w="12700">
            <a:solidFill>
              <a:srgbClr val="34D39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517655" y="2401850"/>
            <a:ext cx="2297422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Password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3517655" y="2541088"/>
            <a:ext cx="2306124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••••••••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404525" y="3215520"/>
            <a:ext cx="2471469" cy="8702"/>
          </a:xfrm>
          <a:custGeom>
            <a:avLst/>
            <a:gdLst/>
            <a:ahLst/>
            <a:cxnLst/>
            <a:rect l="l" t="t" r="r" b="b"/>
            <a:pathLst>
              <a:path w="2471469" h="8702">
                <a:moveTo>
                  <a:pt x="0" y="0"/>
                </a:moveTo>
                <a:lnTo>
                  <a:pt x="2471469" y="0"/>
                </a:lnTo>
                <a:lnTo>
                  <a:pt x="2471469" y="8702"/>
                </a:lnTo>
                <a:lnTo>
                  <a:pt x="0" y="8702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3404525" y="3324300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Height: 48-56dp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3404525" y="3463537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Touch target: 48dp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169426" y="1187872"/>
            <a:ext cx="2758647" cy="2558493"/>
          </a:xfrm>
          <a:custGeom>
            <a:avLst/>
            <a:gdLst/>
            <a:ahLst/>
            <a:cxnLst/>
            <a:rect l="l" t="t" r="r" b="b"/>
            <a:pathLst>
              <a:path w="2758647" h="2558493">
                <a:moveTo>
                  <a:pt x="104438" y="0"/>
                </a:moveTo>
                <a:lnTo>
                  <a:pt x="2654209" y="0"/>
                </a:lnTo>
                <a:cubicBezTo>
                  <a:pt x="2711888" y="0"/>
                  <a:pt x="2758647" y="46758"/>
                  <a:pt x="2758647" y="104438"/>
                </a:cubicBezTo>
                <a:lnTo>
                  <a:pt x="2758647" y="2454055"/>
                </a:lnTo>
                <a:cubicBezTo>
                  <a:pt x="2758647" y="2511734"/>
                  <a:pt x="2711888" y="2558493"/>
                  <a:pt x="2654209" y="2558493"/>
                </a:cubicBezTo>
                <a:lnTo>
                  <a:pt x="104438" y="2558493"/>
                </a:lnTo>
                <a:cubicBezTo>
                  <a:pt x="46758" y="2558493"/>
                  <a:pt x="0" y="2511734"/>
                  <a:pt x="0" y="2454055"/>
                </a:cubicBezTo>
                <a:lnTo>
                  <a:pt x="0" y="104438"/>
                </a:lnTo>
                <a:cubicBezTo>
                  <a:pt x="0" y="46797"/>
                  <a:pt x="46797" y="0"/>
                  <a:pt x="104438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313015" y="1331460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69619" y="0"/>
                </a:moveTo>
                <a:lnTo>
                  <a:pt x="278475" y="0"/>
                </a:lnTo>
                <a:cubicBezTo>
                  <a:pt x="316899" y="0"/>
                  <a:pt x="348094" y="31195"/>
                  <a:pt x="348094" y="69619"/>
                </a:cubicBezTo>
                <a:lnTo>
                  <a:pt x="348094" y="278475"/>
                </a:lnTo>
                <a:cubicBezTo>
                  <a:pt x="348094" y="316925"/>
                  <a:pt x="316925" y="348094"/>
                  <a:pt x="278475" y="348094"/>
                </a:cubicBezTo>
                <a:lnTo>
                  <a:pt x="69619" y="348094"/>
                </a:lnTo>
                <a:cubicBezTo>
                  <a:pt x="31195" y="348094"/>
                  <a:pt x="0" y="316899"/>
                  <a:pt x="0" y="278475"/>
                </a:cubicBezTo>
                <a:lnTo>
                  <a:pt x="0" y="69619"/>
                </a:lnTo>
                <a:cubicBezTo>
                  <a:pt x="0" y="31169"/>
                  <a:pt x="31169" y="0"/>
                  <a:pt x="69619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408741" y="1435889"/>
            <a:ext cx="156642" cy="139238"/>
          </a:xfrm>
          <a:custGeom>
            <a:avLst/>
            <a:gdLst/>
            <a:ahLst/>
            <a:cxnLst/>
            <a:rect l="l" t="t" r="r" b="b"/>
            <a:pathLst>
              <a:path w="156642" h="139238">
                <a:moveTo>
                  <a:pt x="0" y="26107"/>
                </a:moveTo>
                <a:cubicBezTo>
                  <a:pt x="0" y="16507"/>
                  <a:pt x="7805" y="8702"/>
                  <a:pt x="17405" y="8702"/>
                </a:cubicBezTo>
                <a:lnTo>
                  <a:pt x="139238" y="8702"/>
                </a:lnTo>
                <a:cubicBezTo>
                  <a:pt x="148837" y="8702"/>
                  <a:pt x="156642" y="16507"/>
                  <a:pt x="156642" y="26107"/>
                </a:cubicBezTo>
                <a:lnTo>
                  <a:pt x="0" y="26107"/>
                </a:lnTo>
                <a:close/>
                <a:moveTo>
                  <a:pt x="0" y="39161"/>
                </a:moveTo>
                <a:lnTo>
                  <a:pt x="156642" y="39161"/>
                </a:lnTo>
                <a:lnTo>
                  <a:pt x="156642" y="113131"/>
                </a:lnTo>
                <a:cubicBezTo>
                  <a:pt x="156642" y="122730"/>
                  <a:pt x="148837" y="130535"/>
                  <a:pt x="139238" y="130535"/>
                </a:cubicBezTo>
                <a:lnTo>
                  <a:pt x="17405" y="130535"/>
                </a:lnTo>
                <a:cubicBezTo>
                  <a:pt x="7805" y="130535"/>
                  <a:pt x="0" y="122730"/>
                  <a:pt x="0" y="113131"/>
                </a:cubicBezTo>
                <a:lnTo>
                  <a:pt x="0" y="39161"/>
                </a:lnTo>
                <a:close/>
                <a:moveTo>
                  <a:pt x="67253" y="113131"/>
                </a:moveTo>
                <a:cubicBezTo>
                  <a:pt x="72746" y="113131"/>
                  <a:pt x="76853" y="107855"/>
                  <a:pt x="73345" y="103612"/>
                </a:cubicBezTo>
                <a:cubicBezTo>
                  <a:pt x="69347" y="98799"/>
                  <a:pt x="63310" y="95726"/>
                  <a:pt x="56565" y="95726"/>
                </a:cubicBezTo>
                <a:lnTo>
                  <a:pt x="39161" y="95726"/>
                </a:lnTo>
                <a:cubicBezTo>
                  <a:pt x="32416" y="95726"/>
                  <a:pt x="26379" y="98799"/>
                  <a:pt x="22381" y="103612"/>
                </a:cubicBezTo>
                <a:cubicBezTo>
                  <a:pt x="18873" y="107855"/>
                  <a:pt x="22980" y="113131"/>
                  <a:pt x="28473" y="113131"/>
                </a:cubicBezTo>
                <a:lnTo>
                  <a:pt x="67226" y="113131"/>
                </a:lnTo>
                <a:close/>
                <a:moveTo>
                  <a:pt x="47863" y="84848"/>
                </a:moveTo>
                <a:cubicBezTo>
                  <a:pt x="56268" y="84848"/>
                  <a:pt x="63092" y="78024"/>
                  <a:pt x="63092" y="69619"/>
                </a:cubicBezTo>
                <a:cubicBezTo>
                  <a:pt x="63092" y="61214"/>
                  <a:pt x="56268" y="54390"/>
                  <a:pt x="47863" y="54390"/>
                </a:cubicBezTo>
                <a:cubicBezTo>
                  <a:pt x="39458" y="54390"/>
                  <a:pt x="32634" y="61214"/>
                  <a:pt x="32634" y="69619"/>
                </a:cubicBezTo>
                <a:cubicBezTo>
                  <a:pt x="32634" y="78024"/>
                  <a:pt x="39458" y="84848"/>
                  <a:pt x="47863" y="84848"/>
                </a:cubicBezTo>
                <a:close/>
                <a:moveTo>
                  <a:pt x="97901" y="56565"/>
                </a:moveTo>
                <a:cubicBezTo>
                  <a:pt x="94285" y="56565"/>
                  <a:pt x="91375" y="59475"/>
                  <a:pt x="91375" y="63092"/>
                </a:cubicBezTo>
                <a:cubicBezTo>
                  <a:pt x="91375" y="66709"/>
                  <a:pt x="94285" y="69619"/>
                  <a:pt x="97901" y="69619"/>
                </a:cubicBezTo>
                <a:lnTo>
                  <a:pt x="128360" y="69619"/>
                </a:lnTo>
                <a:cubicBezTo>
                  <a:pt x="131977" y="69619"/>
                  <a:pt x="134887" y="66709"/>
                  <a:pt x="134887" y="63092"/>
                </a:cubicBezTo>
                <a:cubicBezTo>
                  <a:pt x="134887" y="59475"/>
                  <a:pt x="131977" y="56565"/>
                  <a:pt x="128360" y="56565"/>
                </a:cubicBezTo>
                <a:lnTo>
                  <a:pt x="97901" y="56565"/>
                </a:lnTo>
                <a:close/>
                <a:moveTo>
                  <a:pt x="97901" y="82672"/>
                </a:moveTo>
                <a:cubicBezTo>
                  <a:pt x="94285" y="82672"/>
                  <a:pt x="91375" y="85582"/>
                  <a:pt x="91375" y="89199"/>
                </a:cubicBezTo>
                <a:cubicBezTo>
                  <a:pt x="91375" y="92816"/>
                  <a:pt x="94285" y="95726"/>
                  <a:pt x="97901" y="95726"/>
                </a:cubicBezTo>
                <a:lnTo>
                  <a:pt x="128360" y="95726"/>
                </a:lnTo>
                <a:cubicBezTo>
                  <a:pt x="131977" y="95726"/>
                  <a:pt x="134887" y="92816"/>
                  <a:pt x="134887" y="89199"/>
                </a:cubicBezTo>
                <a:cubicBezTo>
                  <a:pt x="134887" y="85582"/>
                  <a:pt x="131977" y="82672"/>
                  <a:pt x="128360" y="82672"/>
                </a:cubicBezTo>
                <a:lnTo>
                  <a:pt x="97901" y="82672"/>
                </a:ln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32" name="Text 30"/>
          <p:cNvSpPr/>
          <p:nvPr/>
        </p:nvSpPr>
        <p:spPr>
          <a:xfrm>
            <a:off x="6730728" y="1401079"/>
            <a:ext cx="435118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Cards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317366" y="1788334"/>
            <a:ext cx="2462767" cy="1157413"/>
          </a:xfrm>
          <a:custGeom>
            <a:avLst/>
            <a:gdLst/>
            <a:ahLst/>
            <a:cxnLst/>
            <a:rect l="l" t="t" r="r" b="b"/>
            <a:pathLst>
              <a:path w="2462767" h="1157413">
                <a:moveTo>
                  <a:pt x="69618" y="0"/>
                </a:moveTo>
                <a:lnTo>
                  <a:pt x="2393148" y="0"/>
                </a:lnTo>
                <a:cubicBezTo>
                  <a:pt x="2431597" y="0"/>
                  <a:pt x="2462767" y="31169"/>
                  <a:pt x="2462767" y="69618"/>
                </a:cubicBezTo>
                <a:lnTo>
                  <a:pt x="2462767" y="1087795"/>
                </a:lnTo>
                <a:cubicBezTo>
                  <a:pt x="2462767" y="1126244"/>
                  <a:pt x="2431597" y="1157413"/>
                  <a:pt x="2393148" y="1157413"/>
                </a:cubicBezTo>
                <a:lnTo>
                  <a:pt x="69618" y="1157413"/>
                </a:lnTo>
                <a:cubicBezTo>
                  <a:pt x="31169" y="1157413"/>
                  <a:pt x="0" y="1126244"/>
                  <a:pt x="0" y="1087795"/>
                </a:cubicBezTo>
                <a:lnTo>
                  <a:pt x="0" y="69618"/>
                </a:lnTo>
                <a:cubicBezTo>
                  <a:pt x="0" y="31195"/>
                  <a:pt x="31195" y="0"/>
                  <a:pt x="69618" y="0"/>
                </a:cubicBezTo>
                <a:close/>
              </a:path>
            </a:pathLst>
          </a:custGeom>
          <a:solidFill>
            <a:srgbClr val="1A1A1A"/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26146" y="1897113"/>
            <a:ext cx="2245208" cy="556951"/>
          </a:xfrm>
          <a:custGeom>
            <a:avLst/>
            <a:gdLst/>
            <a:ahLst/>
            <a:cxnLst/>
            <a:rect l="l" t="t" r="r" b="b"/>
            <a:pathLst>
              <a:path w="2245208" h="556951">
                <a:moveTo>
                  <a:pt x="34809" y="0"/>
                </a:moveTo>
                <a:lnTo>
                  <a:pt x="2210398" y="0"/>
                </a:lnTo>
                <a:cubicBezTo>
                  <a:pt x="2229623" y="0"/>
                  <a:pt x="2245208" y="15585"/>
                  <a:pt x="2245208" y="34809"/>
                </a:cubicBezTo>
                <a:lnTo>
                  <a:pt x="2245208" y="522141"/>
                </a:lnTo>
                <a:cubicBezTo>
                  <a:pt x="2245208" y="541366"/>
                  <a:pt x="2229623" y="556951"/>
                  <a:pt x="2210398" y="556951"/>
                </a:cubicBezTo>
                <a:lnTo>
                  <a:pt x="34809" y="556951"/>
                </a:lnTo>
                <a:cubicBezTo>
                  <a:pt x="15598" y="556951"/>
                  <a:pt x="0" y="541353"/>
                  <a:pt x="0" y="522141"/>
                </a:cubicBezTo>
                <a:lnTo>
                  <a:pt x="0" y="34809"/>
                </a:lnTo>
                <a:cubicBezTo>
                  <a:pt x="0" y="15598"/>
                  <a:pt x="15598" y="0"/>
                  <a:pt x="34809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6426146" y="2523683"/>
            <a:ext cx="2306124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Card Title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426146" y="2697730"/>
            <a:ext cx="2297422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Description text here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13015" y="3215520"/>
            <a:ext cx="2471469" cy="8702"/>
          </a:xfrm>
          <a:custGeom>
            <a:avLst/>
            <a:gdLst/>
            <a:ahLst/>
            <a:cxnLst/>
            <a:rect l="l" t="t" r="r" b="b"/>
            <a:pathLst>
              <a:path w="2471469" h="8702">
                <a:moveTo>
                  <a:pt x="0" y="0"/>
                </a:moveTo>
                <a:lnTo>
                  <a:pt x="2471469" y="0"/>
                </a:lnTo>
                <a:lnTo>
                  <a:pt x="2471469" y="8702"/>
                </a:lnTo>
                <a:lnTo>
                  <a:pt x="0" y="8702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6313015" y="3324300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Corner radius: 8-12dp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313015" y="3463537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Elevation: 2-8dp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9077916" y="1187872"/>
            <a:ext cx="2758647" cy="2558493"/>
          </a:xfrm>
          <a:custGeom>
            <a:avLst/>
            <a:gdLst/>
            <a:ahLst/>
            <a:cxnLst/>
            <a:rect l="l" t="t" r="r" b="b"/>
            <a:pathLst>
              <a:path w="2758647" h="2558493">
                <a:moveTo>
                  <a:pt x="104438" y="0"/>
                </a:moveTo>
                <a:lnTo>
                  <a:pt x="2654209" y="0"/>
                </a:lnTo>
                <a:cubicBezTo>
                  <a:pt x="2711888" y="0"/>
                  <a:pt x="2758647" y="46758"/>
                  <a:pt x="2758647" y="104438"/>
                </a:cubicBezTo>
                <a:lnTo>
                  <a:pt x="2758647" y="2454055"/>
                </a:lnTo>
                <a:cubicBezTo>
                  <a:pt x="2758647" y="2511734"/>
                  <a:pt x="2711888" y="2558493"/>
                  <a:pt x="2654209" y="2558493"/>
                </a:cubicBezTo>
                <a:lnTo>
                  <a:pt x="104438" y="2558493"/>
                </a:lnTo>
                <a:cubicBezTo>
                  <a:pt x="46758" y="2558493"/>
                  <a:pt x="0" y="2511734"/>
                  <a:pt x="0" y="2454055"/>
                </a:cubicBezTo>
                <a:lnTo>
                  <a:pt x="0" y="104438"/>
                </a:lnTo>
                <a:cubicBezTo>
                  <a:pt x="0" y="46797"/>
                  <a:pt x="46797" y="0"/>
                  <a:pt x="104438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221505" y="1331460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69619" y="0"/>
                </a:moveTo>
                <a:lnTo>
                  <a:pt x="278475" y="0"/>
                </a:lnTo>
                <a:cubicBezTo>
                  <a:pt x="316899" y="0"/>
                  <a:pt x="348094" y="31195"/>
                  <a:pt x="348094" y="69619"/>
                </a:cubicBezTo>
                <a:lnTo>
                  <a:pt x="348094" y="278475"/>
                </a:lnTo>
                <a:cubicBezTo>
                  <a:pt x="348094" y="316925"/>
                  <a:pt x="316925" y="348094"/>
                  <a:pt x="278475" y="348094"/>
                </a:cubicBezTo>
                <a:lnTo>
                  <a:pt x="69619" y="348094"/>
                </a:lnTo>
                <a:cubicBezTo>
                  <a:pt x="31195" y="348094"/>
                  <a:pt x="0" y="316899"/>
                  <a:pt x="0" y="278475"/>
                </a:cubicBezTo>
                <a:lnTo>
                  <a:pt x="0" y="69619"/>
                </a:lnTo>
                <a:cubicBezTo>
                  <a:pt x="0" y="31169"/>
                  <a:pt x="31169" y="0"/>
                  <a:pt x="69619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9325934" y="1435889"/>
            <a:ext cx="139238" cy="139238"/>
          </a:xfrm>
          <a:custGeom>
            <a:avLst/>
            <a:gdLst/>
            <a:ahLst/>
            <a:cxnLst/>
            <a:rect l="l" t="t" r="r" b="b"/>
            <a:pathLst>
              <a:path w="139238" h="139238">
                <a:moveTo>
                  <a:pt x="10878" y="13054"/>
                </a:moveTo>
                <a:cubicBezTo>
                  <a:pt x="7261" y="13054"/>
                  <a:pt x="4351" y="15963"/>
                  <a:pt x="4351" y="19580"/>
                </a:cubicBezTo>
                <a:lnTo>
                  <a:pt x="4351" y="32634"/>
                </a:lnTo>
                <a:cubicBezTo>
                  <a:pt x="4351" y="36251"/>
                  <a:pt x="7261" y="39161"/>
                  <a:pt x="10878" y="39161"/>
                </a:cubicBezTo>
                <a:lnTo>
                  <a:pt x="23931" y="39161"/>
                </a:lnTo>
                <a:cubicBezTo>
                  <a:pt x="27548" y="39161"/>
                  <a:pt x="30458" y="36251"/>
                  <a:pt x="30458" y="32634"/>
                </a:cubicBezTo>
                <a:lnTo>
                  <a:pt x="30458" y="19580"/>
                </a:lnTo>
                <a:cubicBezTo>
                  <a:pt x="30458" y="15963"/>
                  <a:pt x="27548" y="13054"/>
                  <a:pt x="23931" y="13054"/>
                </a:cubicBezTo>
                <a:lnTo>
                  <a:pt x="10878" y="13054"/>
                </a:lnTo>
                <a:close/>
                <a:moveTo>
                  <a:pt x="52214" y="17405"/>
                </a:moveTo>
                <a:cubicBezTo>
                  <a:pt x="47401" y="17405"/>
                  <a:pt x="43512" y="21294"/>
                  <a:pt x="43512" y="26107"/>
                </a:cubicBezTo>
                <a:cubicBezTo>
                  <a:pt x="43512" y="30921"/>
                  <a:pt x="47401" y="34809"/>
                  <a:pt x="52214" y="34809"/>
                </a:cubicBezTo>
                <a:lnTo>
                  <a:pt x="130535" y="34809"/>
                </a:lnTo>
                <a:cubicBezTo>
                  <a:pt x="135349" y="34809"/>
                  <a:pt x="139238" y="30921"/>
                  <a:pt x="139238" y="26107"/>
                </a:cubicBezTo>
                <a:cubicBezTo>
                  <a:pt x="139238" y="21294"/>
                  <a:pt x="135349" y="17405"/>
                  <a:pt x="130535" y="17405"/>
                </a:cubicBezTo>
                <a:lnTo>
                  <a:pt x="52214" y="17405"/>
                </a:lnTo>
                <a:close/>
                <a:moveTo>
                  <a:pt x="52214" y="60916"/>
                </a:moveTo>
                <a:cubicBezTo>
                  <a:pt x="47401" y="60916"/>
                  <a:pt x="43512" y="64805"/>
                  <a:pt x="43512" y="69619"/>
                </a:cubicBezTo>
                <a:cubicBezTo>
                  <a:pt x="43512" y="74432"/>
                  <a:pt x="47401" y="78321"/>
                  <a:pt x="52214" y="78321"/>
                </a:cubicBezTo>
                <a:lnTo>
                  <a:pt x="130535" y="78321"/>
                </a:lnTo>
                <a:cubicBezTo>
                  <a:pt x="135349" y="78321"/>
                  <a:pt x="139238" y="74432"/>
                  <a:pt x="139238" y="69619"/>
                </a:cubicBezTo>
                <a:cubicBezTo>
                  <a:pt x="139238" y="64805"/>
                  <a:pt x="135349" y="60916"/>
                  <a:pt x="130535" y="60916"/>
                </a:cubicBezTo>
                <a:lnTo>
                  <a:pt x="52214" y="60916"/>
                </a:lnTo>
                <a:close/>
                <a:moveTo>
                  <a:pt x="52214" y="104428"/>
                </a:moveTo>
                <a:cubicBezTo>
                  <a:pt x="47401" y="104428"/>
                  <a:pt x="43512" y="108317"/>
                  <a:pt x="43512" y="113131"/>
                </a:cubicBezTo>
                <a:cubicBezTo>
                  <a:pt x="43512" y="117944"/>
                  <a:pt x="47401" y="121833"/>
                  <a:pt x="52214" y="121833"/>
                </a:cubicBezTo>
                <a:lnTo>
                  <a:pt x="130535" y="121833"/>
                </a:lnTo>
                <a:cubicBezTo>
                  <a:pt x="135349" y="121833"/>
                  <a:pt x="139238" y="117944"/>
                  <a:pt x="139238" y="113131"/>
                </a:cubicBezTo>
                <a:cubicBezTo>
                  <a:pt x="139238" y="108317"/>
                  <a:pt x="135349" y="104428"/>
                  <a:pt x="130535" y="104428"/>
                </a:cubicBezTo>
                <a:lnTo>
                  <a:pt x="52214" y="104428"/>
                </a:lnTo>
                <a:close/>
                <a:moveTo>
                  <a:pt x="4351" y="63092"/>
                </a:moveTo>
                <a:lnTo>
                  <a:pt x="4351" y="76146"/>
                </a:lnTo>
                <a:cubicBezTo>
                  <a:pt x="4351" y="79763"/>
                  <a:pt x="7261" y="82672"/>
                  <a:pt x="10878" y="82672"/>
                </a:cubicBezTo>
                <a:lnTo>
                  <a:pt x="23931" y="82672"/>
                </a:lnTo>
                <a:cubicBezTo>
                  <a:pt x="27548" y="82672"/>
                  <a:pt x="30458" y="79763"/>
                  <a:pt x="30458" y="76146"/>
                </a:cubicBezTo>
                <a:lnTo>
                  <a:pt x="30458" y="63092"/>
                </a:lnTo>
                <a:cubicBezTo>
                  <a:pt x="30458" y="59475"/>
                  <a:pt x="27548" y="56565"/>
                  <a:pt x="23931" y="56565"/>
                </a:cubicBezTo>
                <a:lnTo>
                  <a:pt x="10878" y="56565"/>
                </a:lnTo>
                <a:cubicBezTo>
                  <a:pt x="7261" y="56565"/>
                  <a:pt x="4351" y="59475"/>
                  <a:pt x="4351" y="63092"/>
                </a:cubicBezTo>
                <a:close/>
                <a:moveTo>
                  <a:pt x="10878" y="100077"/>
                </a:moveTo>
                <a:cubicBezTo>
                  <a:pt x="7261" y="100077"/>
                  <a:pt x="4351" y="102987"/>
                  <a:pt x="4351" y="106604"/>
                </a:cubicBezTo>
                <a:lnTo>
                  <a:pt x="4351" y="119657"/>
                </a:lnTo>
                <a:cubicBezTo>
                  <a:pt x="4351" y="123274"/>
                  <a:pt x="7261" y="126184"/>
                  <a:pt x="10878" y="126184"/>
                </a:cubicBezTo>
                <a:lnTo>
                  <a:pt x="23931" y="126184"/>
                </a:lnTo>
                <a:cubicBezTo>
                  <a:pt x="27548" y="126184"/>
                  <a:pt x="30458" y="123274"/>
                  <a:pt x="30458" y="119657"/>
                </a:cubicBezTo>
                <a:lnTo>
                  <a:pt x="30458" y="106604"/>
                </a:lnTo>
                <a:cubicBezTo>
                  <a:pt x="30458" y="102987"/>
                  <a:pt x="27548" y="100077"/>
                  <a:pt x="23931" y="100077"/>
                </a:cubicBezTo>
                <a:lnTo>
                  <a:pt x="10878" y="100077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3" name="Text 41"/>
          <p:cNvSpPr/>
          <p:nvPr/>
        </p:nvSpPr>
        <p:spPr>
          <a:xfrm>
            <a:off x="9639218" y="1401079"/>
            <a:ext cx="365499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Lists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9221505" y="1783983"/>
            <a:ext cx="2471469" cy="417713"/>
          </a:xfrm>
          <a:custGeom>
            <a:avLst/>
            <a:gdLst/>
            <a:ahLst/>
            <a:cxnLst/>
            <a:rect l="l" t="t" r="r" b="b"/>
            <a:pathLst>
              <a:path w="2471469" h="417713">
                <a:moveTo>
                  <a:pt x="69620" y="0"/>
                </a:moveTo>
                <a:lnTo>
                  <a:pt x="2401849" y="0"/>
                </a:lnTo>
                <a:cubicBezTo>
                  <a:pt x="2440299" y="0"/>
                  <a:pt x="2471469" y="31170"/>
                  <a:pt x="2471469" y="69620"/>
                </a:cubicBezTo>
                <a:lnTo>
                  <a:pt x="2471469" y="348093"/>
                </a:lnTo>
                <a:cubicBezTo>
                  <a:pt x="2471469" y="386543"/>
                  <a:pt x="2440299" y="417713"/>
                  <a:pt x="2401849" y="417713"/>
                </a:cubicBezTo>
                <a:lnTo>
                  <a:pt x="69620" y="417713"/>
                </a:lnTo>
                <a:cubicBezTo>
                  <a:pt x="31196" y="417713"/>
                  <a:pt x="0" y="386517"/>
                  <a:pt x="0" y="348093"/>
                </a:cubicBezTo>
                <a:lnTo>
                  <a:pt x="0" y="69620"/>
                </a:lnTo>
                <a:cubicBezTo>
                  <a:pt x="0" y="31196"/>
                  <a:pt x="31196" y="0"/>
                  <a:pt x="69620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45" name="Shape 43"/>
          <p:cNvSpPr/>
          <p:nvPr/>
        </p:nvSpPr>
        <p:spPr>
          <a:xfrm>
            <a:off x="9291124" y="1853602"/>
            <a:ext cx="278475" cy="278475"/>
          </a:xfrm>
          <a:custGeom>
            <a:avLst/>
            <a:gdLst/>
            <a:ahLst/>
            <a:cxnLst/>
            <a:rect l="l" t="t" r="r" b="b"/>
            <a:pathLst>
              <a:path w="278475" h="278475">
                <a:moveTo>
                  <a:pt x="139238" y="0"/>
                </a:moveTo>
                <a:lnTo>
                  <a:pt x="139238" y="0"/>
                </a:lnTo>
                <a:cubicBezTo>
                  <a:pt x="216085" y="0"/>
                  <a:pt x="278475" y="62390"/>
                  <a:pt x="278475" y="139238"/>
                </a:cubicBezTo>
                <a:lnTo>
                  <a:pt x="278475" y="139238"/>
                </a:lnTo>
                <a:cubicBezTo>
                  <a:pt x="278475" y="216085"/>
                  <a:pt x="216085" y="278475"/>
                  <a:pt x="139238" y="278475"/>
                </a:cubicBezTo>
                <a:lnTo>
                  <a:pt x="139238" y="278475"/>
                </a:lnTo>
                <a:cubicBezTo>
                  <a:pt x="62390" y="278475"/>
                  <a:pt x="0" y="216085"/>
                  <a:pt x="0" y="139238"/>
                </a:cubicBezTo>
                <a:lnTo>
                  <a:pt x="0" y="139238"/>
                </a:lnTo>
                <a:cubicBezTo>
                  <a:pt x="0" y="62390"/>
                  <a:pt x="62390" y="0"/>
                  <a:pt x="139238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9639218" y="1905816"/>
            <a:ext cx="2045054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Item One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9221505" y="2236505"/>
            <a:ext cx="2471469" cy="417713"/>
          </a:xfrm>
          <a:custGeom>
            <a:avLst/>
            <a:gdLst/>
            <a:ahLst/>
            <a:cxnLst/>
            <a:rect l="l" t="t" r="r" b="b"/>
            <a:pathLst>
              <a:path w="2471469" h="417713">
                <a:moveTo>
                  <a:pt x="69620" y="0"/>
                </a:moveTo>
                <a:lnTo>
                  <a:pt x="2401849" y="0"/>
                </a:lnTo>
                <a:cubicBezTo>
                  <a:pt x="2440299" y="0"/>
                  <a:pt x="2471469" y="31170"/>
                  <a:pt x="2471469" y="69620"/>
                </a:cubicBezTo>
                <a:lnTo>
                  <a:pt x="2471469" y="348093"/>
                </a:lnTo>
                <a:cubicBezTo>
                  <a:pt x="2471469" y="386543"/>
                  <a:pt x="2440299" y="417713"/>
                  <a:pt x="2401849" y="417713"/>
                </a:cubicBezTo>
                <a:lnTo>
                  <a:pt x="69620" y="417713"/>
                </a:lnTo>
                <a:cubicBezTo>
                  <a:pt x="31196" y="417713"/>
                  <a:pt x="0" y="386517"/>
                  <a:pt x="0" y="348093"/>
                </a:cubicBezTo>
                <a:lnTo>
                  <a:pt x="0" y="69620"/>
                </a:lnTo>
                <a:cubicBezTo>
                  <a:pt x="0" y="31196"/>
                  <a:pt x="31196" y="0"/>
                  <a:pt x="69620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48" name="Shape 46"/>
          <p:cNvSpPr/>
          <p:nvPr/>
        </p:nvSpPr>
        <p:spPr>
          <a:xfrm>
            <a:off x="9291124" y="2306124"/>
            <a:ext cx="278475" cy="278475"/>
          </a:xfrm>
          <a:custGeom>
            <a:avLst/>
            <a:gdLst/>
            <a:ahLst/>
            <a:cxnLst/>
            <a:rect l="l" t="t" r="r" b="b"/>
            <a:pathLst>
              <a:path w="278475" h="278475">
                <a:moveTo>
                  <a:pt x="139238" y="0"/>
                </a:moveTo>
                <a:lnTo>
                  <a:pt x="139238" y="0"/>
                </a:lnTo>
                <a:cubicBezTo>
                  <a:pt x="216085" y="0"/>
                  <a:pt x="278475" y="62390"/>
                  <a:pt x="278475" y="139238"/>
                </a:cubicBezTo>
                <a:lnTo>
                  <a:pt x="278475" y="139238"/>
                </a:lnTo>
                <a:cubicBezTo>
                  <a:pt x="278475" y="216085"/>
                  <a:pt x="216085" y="278475"/>
                  <a:pt x="139238" y="278475"/>
                </a:cubicBezTo>
                <a:lnTo>
                  <a:pt x="139238" y="278475"/>
                </a:lnTo>
                <a:cubicBezTo>
                  <a:pt x="62390" y="278475"/>
                  <a:pt x="0" y="216085"/>
                  <a:pt x="0" y="139238"/>
                </a:cubicBezTo>
                <a:lnTo>
                  <a:pt x="0" y="139238"/>
                </a:lnTo>
                <a:cubicBezTo>
                  <a:pt x="0" y="62390"/>
                  <a:pt x="62390" y="0"/>
                  <a:pt x="139238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49" name="Text 47"/>
          <p:cNvSpPr/>
          <p:nvPr/>
        </p:nvSpPr>
        <p:spPr>
          <a:xfrm>
            <a:off x="9639218" y="2358338"/>
            <a:ext cx="2045054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Item Two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9221505" y="2689028"/>
            <a:ext cx="2471469" cy="417713"/>
          </a:xfrm>
          <a:custGeom>
            <a:avLst/>
            <a:gdLst/>
            <a:ahLst/>
            <a:cxnLst/>
            <a:rect l="l" t="t" r="r" b="b"/>
            <a:pathLst>
              <a:path w="2471469" h="417713">
                <a:moveTo>
                  <a:pt x="69620" y="0"/>
                </a:moveTo>
                <a:lnTo>
                  <a:pt x="2401849" y="0"/>
                </a:lnTo>
                <a:cubicBezTo>
                  <a:pt x="2440299" y="0"/>
                  <a:pt x="2471469" y="31170"/>
                  <a:pt x="2471469" y="69620"/>
                </a:cubicBezTo>
                <a:lnTo>
                  <a:pt x="2471469" y="348093"/>
                </a:lnTo>
                <a:cubicBezTo>
                  <a:pt x="2471469" y="386543"/>
                  <a:pt x="2440299" y="417713"/>
                  <a:pt x="2401849" y="417713"/>
                </a:cubicBezTo>
                <a:lnTo>
                  <a:pt x="69620" y="417713"/>
                </a:lnTo>
                <a:cubicBezTo>
                  <a:pt x="31196" y="417713"/>
                  <a:pt x="0" y="386517"/>
                  <a:pt x="0" y="348093"/>
                </a:cubicBezTo>
                <a:lnTo>
                  <a:pt x="0" y="69620"/>
                </a:lnTo>
                <a:cubicBezTo>
                  <a:pt x="0" y="31196"/>
                  <a:pt x="31196" y="0"/>
                  <a:pt x="69620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51" name="Shape 49"/>
          <p:cNvSpPr/>
          <p:nvPr/>
        </p:nvSpPr>
        <p:spPr>
          <a:xfrm>
            <a:off x="9291124" y="2758647"/>
            <a:ext cx="278475" cy="278475"/>
          </a:xfrm>
          <a:custGeom>
            <a:avLst/>
            <a:gdLst/>
            <a:ahLst/>
            <a:cxnLst/>
            <a:rect l="l" t="t" r="r" b="b"/>
            <a:pathLst>
              <a:path w="278475" h="278475">
                <a:moveTo>
                  <a:pt x="139238" y="0"/>
                </a:moveTo>
                <a:lnTo>
                  <a:pt x="139238" y="0"/>
                </a:lnTo>
                <a:cubicBezTo>
                  <a:pt x="216085" y="0"/>
                  <a:pt x="278475" y="62390"/>
                  <a:pt x="278475" y="139238"/>
                </a:cubicBezTo>
                <a:lnTo>
                  <a:pt x="278475" y="139238"/>
                </a:lnTo>
                <a:cubicBezTo>
                  <a:pt x="278475" y="216085"/>
                  <a:pt x="216085" y="278475"/>
                  <a:pt x="139238" y="278475"/>
                </a:cubicBezTo>
                <a:lnTo>
                  <a:pt x="139238" y="278475"/>
                </a:lnTo>
                <a:cubicBezTo>
                  <a:pt x="62390" y="278475"/>
                  <a:pt x="0" y="216085"/>
                  <a:pt x="0" y="139238"/>
                </a:cubicBezTo>
                <a:lnTo>
                  <a:pt x="0" y="139238"/>
                </a:lnTo>
                <a:cubicBezTo>
                  <a:pt x="0" y="62390"/>
                  <a:pt x="62390" y="0"/>
                  <a:pt x="139238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52" name="Text 50"/>
          <p:cNvSpPr/>
          <p:nvPr/>
        </p:nvSpPr>
        <p:spPr>
          <a:xfrm>
            <a:off x="9639218" y="2810861"/>
            <a:ext cx="2045054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Item Three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9221505" y="3215520"/>
            <a:ext cx="2471469" cy="8702"/>
          </a:xfrm>
          <a:custGeom>
            <a:avLst/>
            <a:gdLst/>
            <a:ahLst/>
            <a:cxnLst/>
            <a:rect l="l" t="t" r="r" b="b"/>
            <a:pathLst>
              <a:path w="2471469" h="8702">
                <a:moveTo>
                  <a:pt x="0" y="0"/>
                </a:moveTo>
                <a:lnTo>
                  <a:pt x="2471469" y="0"/>
                </a:lnTo>
                <a:lnTo>
                  <a:pt x="2471469" y="8702"/>
                </a:lnTo>
                <a:lnTo>
                  <a:pt x="0" y="8702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54" name="Text 52"/>
          <p:cNvSpPr/>
          <p:nvPr/>
        </p:nvSpPr>
        <p:spPr>
          <a:xfrm>
            <a:off x="9221505" y="3324300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Item height: 48-64dp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9221505" y="3463537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Divider: 1dp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352445" y="3894304"/>
            <a:ext cx="2758647" cy="2105970"/>
          </a:xfrm>
          <a:custGeom>
            <a:avLst/>
            <a:gdLst/>
            <a:ahLst/>
            <a:cxnLst/>
            <a:rect l="l" t="t" r="r" b="b"/>
            <a:pathLst>
              <a:path w="2758647" h="2105970">
                <a:moveTo>
                  <a:pt x="104435" y="0"/>
                </a:moveTo>
                <a:lnTo>
                  <a:pt x="2654212" y="0"/>
                </a:lnTo>
                <a:cubicBezTo>
                  <a:pt x="2711890" y="0"/>
                  <a:pt x="2758647" y="46757"/>
                  <a:pt x="2758647" y="104435"/>
                </a:cubicBezTo>
                <a:lnTo>
                  <a:pt x="2758647" y="2001535"/>
                </a:lnTo>
                <a:cubicBezTo>
                  <a:pt x="2758647" y="2059213"/>
                  <a:pt x="2711890" y="2105970"/>
                  <a:pt x="2654212" y="2105970"/>
                </a:cubicBezTo>
                <a:lnTo>
                  <a:pt x="104435" y="2105970"/>
                </a:lnTo>
                <a:cubicBezTo>
                  <a:pt x="46757" y="2105970"/>
                  <a:pt x="0" y="2059213"/>
                  <a:pt x="0" y="2001535"/>
                </a:cubicBezTo>
                <a:lnTo>
                  <a:pt x="0" y="104435"/>
                </a:lnTo>
                <a:cubicBezTo>
                  <a:pt x="0" y="46757"/>
                  <a:pt x="46757" y="0"/>
                  <a:pt x="104435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96034" y="4037893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69619" y="0"/>
                </a:moveTo>
                <a:lnTo>
                  <a:pt x="278475" y="0"/>
                </a:lnTo>
                <a:cubicBezTo>
                  <a:pt x="316899" y="0"/>
                  <a:pt x="348094" y="31195"/>
                  <a:pt x="348094" y="69619"/>
                </a:cubicBezTo>
                <a:lnTo>
                  <a:pt x="348094" y="278475"/>
                </a:lnTo>
                <a:cubicBezTo>
                  <a:pt x="348094" y="316925"/>
                  <a:pt x="316925" y="348094"/>
                  <a:pt x="278475" y="348094"/>
                </a:cubicBezTo>
                <a:lnTo>
                  <a:pt x="69619" y="348094"/>
                </a:lnTo>
                <a:cubicBezTo>
                  <a:pt x="31195" y="348094"/>
                  <a:pt x="0" y="316899"/>
                  <a:pt x="0" y="278475"/>
                </a:cubicBezTo>
                <a:lnTo>
                  <a:pt x="0" y="69619"/>
                </a:lnTo>
                <a:cubicBezTo>
                  <a:pt x="0" y="31169"/>
                  <a:pt x="31169" y="0"/>
                  <a:pt x="69619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600463" y="4142321"/>
            <a:ext cx="139238" cy="139238"/>
          </a:xfrm>
          <a:custGeom>
            <a:avLst/>
            <a:gdLst/>
            <a:ahLst/>
            <a:cxnLst/>
            <a:rect l="l" t="t" r="r" b="b"/>
            <a:pathLst>
              <a:path w="139238" h="139238">
                <a:moveTo>
                  <a:pt x="108507" y="104483"/>
                </a:moveTo>
                <a:cubicBezTo>
                  <a:pt x="102497" y="94040"/>
                  <a:pt x="91212" y="87024"/>
                  <a:pt x="78321" y="87024"/>
                </a:cubicBezTo>
                <a:lnTo>
                  <a:pt x="60916" y="87024"/>
                </a:lnTo>
                <a:cubicBezTo>
                  <a:pt x="48026" y="87024"/>
                  <a:pt x="36740" y="94040"/>
                  <a:pt x="30730" y="104483"/>
                </a:cubicBezTo>
                <a:cubicBezTo>
                  <a:pt x="40303" y="115143"/>
                  <a:pt x="54172" y="121833"/>
                  <a:pt x="69619" y="121833"/>
                </a:cubicBezTo>
                <a:cubicBezTo>
                  <a:pt x="85066" y="121833"/>
                  <a:pt x="98935" y="115116"/>
                  <a:pt x="108507" y="104483"/>
                </a:cubicBezTo>
                <a:close/>
                <a:moveTo>
                  <a:pt x="0" y="69619"/>
                </a:moveTo>
                <a:cubicBezTo>
                  <a:pt x="0" y="31195"/>
                  <a:pt x="31195" y="0"/>
                  <a:pt x="69619" y="0"/>
                </a:cubicBezTo>
                <a:cubicBezTo>
                  <a:pt x="108043" y="0"/>
                  <a:pt x="139238" y="31195"/>
                  <a:pt x="139238" y="69619"/>
                </a:cubicBezTo>
                <a:cubicBezTo>
                  <a:pt x="139238" y="108043"/>
                  <a:pt x="108043" y="139238"/>
                  <a:pt x="69619" y="139238"/>
                </a:cubicBezTo>
                <a:cubicBezTo>
                  <a:pt x="31195" y="139238"/>
                  <a:pt x="0" y="108043"/>
                  <a:pt x="0" y="69619"/>
                </a:cubicBezTo>
                <a:close/>
                <a:moveTo>
                  <a:pt x="69619" y="73970"/>
                </a:moveTo>
                <a:cubicBezTo>
                  <a:pt x="80426" y="73970"/>
                  <a:pt x="89199" y="65196"/>
                  <a:pt x="89199" y="54390"/>
                </a:cubicBezTo>
                <a:cubicBezTo>
                  <a:pt x="89199" y="43583"/>
                  <a:pt x="80426" y="34809"/>
                  <a:pt x="69619" y="34809"/>
                </a:cubicBezTo>
                <a:cubicBezTo>
                  <a:pt x="58812" y="34809"/>
                  <a:pt x="50039" y="43583"/>
                  <a:pt x="50039" y="54390"/>
                </a:cubicBezTo>
                <a:cubicBezTo>
                  <a:pt x="50039" y="65196"/>
                  <a:pt x="58812" y="73970"/>
                  <a:pt x="69619" y="73970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59" name="Text 57"/>
          <p:cNvSpPr/>
          <p:nvPr/>
        </p:nvSpPr>
        <p:spPr>
          <a:xfrm>
            <a:off x="913747" y="4107512"/>
            <a:ext cx="539546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Avatars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1114853" y="4725379"/>
            <a:ext cx="400308" cy="400308"/>
          </a:xfrm>
          <a:custGeom>
            <a:avLst/>
            <a:gdLst/>
            <a:ahLst/>
            <a:cxnLst/>
            <a:rect l="l" t="t" r="r" b="b"/>
            <a:pathLst>
              <a:path w="400308" h="400308">
                <a:moveTo>
                  <a:pt x="200154" y="0"/>
                </a:moveTo>
                <a:lnTo>
                  <a:pt x="200154" y="0"/>
                </a:lnTo>
                <a:cubicBezTo>
                  <a:pt x="310622" y="0"/>
                  <a:pt x="400308" y="89686"/>
                  <a:pt x="400308" y="200154"/>
                </a:cubicBezTo>
                <a:lnTo>
                  <a:pt x="400308" y="200154"/>
                </a:lnTo>
                <a:cubicBezTo>
                  <a:pt x="400308" y="310622"/>
                  <a:pt x="310622" y="400308"/>
                  <a:pt x="200154" y="400308"/>
                </a:cubicBezTo>
                <a:lnTo>
                  <a:pt x="200154" y="400308"/>
                </a:lnTo>
                <a:cubicBezTo>
                  <a:pt x="89686" y="400308"/>
                  <a:pt x="0" y="310622"/>
                  <a:pt x="0" y="200154"/>
                </a:cubicBezTo>
                <a:lnTo>
                  <a:pt x="0" y="200154"/>
                </a:lnTo>
                <a:cubicBezTo>
                  <a:pt x="0" y="89686"/>
                  <a:pt x="89686" y="0"/>
                  <a:pt x="200154" y="0"/>
                </a:cubicBezTo>
                <a:close/>
              </a:path>
            </a:pathLst>
          </a:custGeom>
          <a:solidFill>
            <a:srgbClr val="34D399">
              <a:alpha val="30196"/>
            </a:srgbClr>
          </a:solidFill>
          <a:ln w="25400">
            <a:solidFill>
              <a:srgbClr val="34D399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071342" y="4716677"/>
            <a:ext cx="452522" cy="382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96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SM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1636995" y="4760188"/>
            <a:ext cx="330690" cy="330690"/>
          </a:xfrm>
          <a:custGeom>
            <a:avLst/>
            <a:gdLst/>
            <a:ahLst/>
            <a:cxnLst/>
            <a:rect l="l" t="t" r="r" b="b"/>
            <a:pathLst>
              <a:path w="330690" h="330690">
                <a:moveTo>
                  <a:pt x="165345" y="0"/>
                </a:moveTo>
                <a:lnTo>
                  <a:pt x="165345" y="0"/>
                </a:lnTo>
                <a:cubicBezTo>
                  <a:pt x="256662" y="0"/>
                  <a:pt x="330690" y="74027"/>
                  <a:pt x="330690" y="165345"/>
                </a:cubicBezTo>
                <a:lnTo>
                  <a:pt x="330690" y="165345"/>
                </a:lnTo>
                <a:cubicBezTo>
                  <a:pt x="330690" y="256662"/>
                  <a:pt x="256662" y="330690"/>
                  <a:pt x="165345" y="330690"/>
                </a:cubicBezTo>
                <a:lnTo>
                  <a:pt x="165345" y="330690"/>
                </a:lnTo>
                <a:cubicBezTo>
                  <a:pt x="74027" y="330690"/>
                  <a:pt x="0" y="256662"/>
                  <a:pt x="0" y="165345"/>
                </a:cubicBezTo>
                <a:lnTo>
                  <a:pt x="0" y="165345"/>
                </a:lnTo>
                <a:cubicBezTo>
                  <a:pt x="0" y="74027"/>
                  <a:pt x="74027" y="0"/>
                  <a:pt x="165345" y="0"/>
                </a:cubicBezTo>
                <a:close/>
              </a:path>
            </a:pathLst>
          </a:custGeom>
          <a:solidFill>
            <a:srgbClr val="F59E0B">
              <a:alpha val="30196"/>
            </a:srgbClr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1597834" y="4751486"/>
            <a:ext cx="374201" cy="3132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5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JD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2089517" y="4794998"/>
            <a:ext cx="261071" cy="261071"/>
          </a:xfrm>
          <a:custGeom>
            <a:avLst/>
            <a:gdLst/>
            <a:ahLst/>
            <a:cxnLst/>
            <a:rect l="l" t="t" r="r" b="b"/>
            <a:pathLst>
              <a:path w="261071" h="261071">
                <a:moveTo>
                  <a:pt x="130535" y="0"/>
                </a:moveTo>
                <a:lnTo>
                  <a:pt x="130535" y="0"/>
                </a:lnTo>
                <a:cubicBezTo>
                  <a:pt x="202580" y="0"/>
                  <a:pt x="261071" y="58491"/>
                  <a:pt x="261071" y="130535"/>
                </a:cubicBezTo>
                <a:lnTo>
                  <a:pt x="261071" y="130535"/>
                </a:lnTo>
                <a:cubicBezTo>
                  <a:pt x="261071" y="202580"/>
                  <a:pt x="202580" y="261071"/>
                  <a:pt x="130535" y="261071"/>
                </a:cubicBezTo>
                <a:lnTo>
                  <a:pt x="130535" y="261071"/>
                </a:lnTo>
                <a:cubicBezTo>
                  <a:pt x="58491" y="261071"/>
                  <a:pt x="0" y="202580"/>
                  <a:pt x="0" y="130535"/>
                </a:cubicBezTo>
                <a:lnTo>
                  <a:pt x="0" y="130535"/>
                </a:lnTo>
                <a:cubicBezTo>
                  <a:pt x="0" y="58491"/>
                  <a:pt x="58491" y="0"/>
                  <a:pt x="130535" y="0"/>
                </a:cubicBezTo>
                <a:close/>
              </a:path>
            </a:pathLst>
          </a:custGeom>
          <a:solidFill>
            <a:srgbClr val="34D399">
              <a:alpha val="30196"/>
            </a:srgbClr>
          </a:solidFill>
          <a:ln w="25400">
            <a:solidFill>
              <a:srgbClr val="34D399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2054708" y="4786296"/>
            <a:ext cx="295880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22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AK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496034" y="5469430"/>
            <a:ext cx="2471469" cy="8702"/>
          </a:xfrm>
          <a:custGeom>
            <a:avLst/>
            <a:gdLst/>
            <a:ahLst/>
            <a:cxnLst/>
            <a:rect l="l" t="t" r="r" b="b"/>
            <a:pathLst>
              <a:path w="2471469" h="8702">
                <a:moveTo>
                  <a:pt x="0" y="0"/>
                </a:moveTo>
                <a:lnTo>
                  <a:pt x="2471469" y="0"/>
                </a:lnTo>
                <a:lnTo>
                  <a:pt x="2471469" y="8702"/>
                </a:lnTo>
                <a:lnTo>
                  <a:pt x="0" y="8702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67" name="Text 65"/>
          <p:cNvSpPr/>
          <p:nvPr/>
        </p:nvSpPr>
        <p:spPr>
          <a:xfrm>
            <a:off x="496034" y="5578210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Sizes: 24, 32, 40, 48dp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496034" y="5717448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Shapes: Circle, Rounded</a:t>
            </a:r>
            <a:endParaRPr lang="en-US" sz="1600" dirty="0"/>
          </a:p>
        </p:txBody>
      </p:sp>
      <p:sp>
        <p:nvSpPr>
          <p:cNvPr id="69" name="Shape 67"/>
          <p:cNvSpPr/>
          <p:nvPr/>
        </p:nvSpPr>
        <p:spPr>
          <a:xfrm>
            <a:off x="3260936" y="3894304"/>
            <a:ext cx="2758647" cy="2105970"/>
          </a:xfrm>
          <a:custGeom>
            <a:avLst/>
            <a:gdLst/>
            <a:ahLst/>
            <a:cxnLst/>
            <a:rect l="l" t="t" r="r" b="b"/>
            <a:pathLst>
              <a:path w="2758647" h="2105970">
                <a:moveTo>
                  <a:pt x="104435" y="0"/>
                </a:moveTo>
                <a:lnTo>
                  <a:pt x="2654212" y="0"/>
                </a:lnTo>
                <a:cubicBezTo>
                  <a:pt x="2711890" y="0"/>
                  <a:pt x="2758647" y="46757"/>
                  <a:pt x="2758647" y="104435"/>
                </a:cubicBezTo>
                <a:lnTo>
                  <a:pt x="2758647" y="2001535"/>
                </a:lnTo>
                <a:cubicBezTo>
                  <a:pt x="2758647" y="2059213"/>
                  <a:pt x="2711890" y="2105970"/>
                  <a:pt x="2654212" y="2105970"/>
                </a:cubicBezTo>
                <a:lnTo>
                  <a:pt x="104435" y="2105970"/>
                </a:lnTo>
                <a:cubicBezTo>
                  <a:pt x="46757" y="2105970"/>
                  <a:pt x="0" y="2059213"/>
                  <a:pt x="0" y="2001535"/>
                </a:cubicBezTo>
                <a:lnTo>
                  <a:pt x="0" y="104435"/>
                </a:lnTo>
                <a:cubicBezTo>
                  <a:pt x="0" y="46757"/>
                  <a:pt x="46757" y="0"/>
                  <a:pt x="104435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3404525" y="4037893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69619" y="0"/>
                </a:moveTo>
                <a:lnTo>
                  <a:pt x="278475" y="0"/>
                </a:lnTo>
                <a:cubicBezTo>
                  <a:pt x="316899" y="0"/>
                  <a:pt x="348094" y="31195"/>
                  <a:pt x="348094" y="69619"/>
                </a:cubicBezTo>
                <a:lnTo>
                  <a:pt x="348094" y="278475"/>
                </a:lnTo>
                <a:cubicBezTo>
                  <a:pt x="348094" y="316925"/>
                  <a:pt x="316925" y="348094"/>
                  <a:pt x="278475" y="348094"/>
                </a:cubicBezTo>
                <a:lnTo>
                  <a:pt x="69619" y="348094"/>
                </a:lnTo>
                <a:cubicBezTo>
                  <a:pt x="31195" y="348094"/>
                  <a:pt x="0" y="316899"/>
                  <a:pt x="0" y="278475"/>
                </a:cubicBezTo>
                <a:lnTo>
                  <a:pt x="0" y="69619"/>
                </a:lnTo>
                <a:cubicBezTo>
                  <a:pt x="0" y="31169"/>
                  <a:pt x="31169" y="0"/>
                  <a:pt x="69619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71" name="Shape 69"/>
          <p:cNvSpPr/>
          <p:nvPr/>
        </p:nvSpPr>
        <p:spPr>
          <a:xfrm>
            <a:off x="3508953" y="4142321"/>
            <a:ext cx="139238" cy="139238"/>
          </a:xfrm>
          <a:custGeom>
            <a:avLst/>
            <a:gdLst/>
            <a:ahLst/>
            <a:cxnLst/>
            <a:rect l="l" t="t" r="r" b="b"/>
            <a:pathLst>
              <a:path w="139238" h="139238">
                <a:moveTo>
                  <a:pt x="0" y="69619"/>
                </a:moveTo>
                <a:cubicBezTo>
                  <a:pt x="0" y="31195"/>
                  <a:pt x="31195" y="0"/>
                  <a:pt x="69619" y="0"/>
                </a:cubicBezTo>
                <a:cubicBezTo>
                  <a:pt x="108043" y="0"/>
                  <a:pt x="139238" y="31195"/>
                  <a:pt x="139238" y="69619"/>
                </a:cubicBezTo>
                <a:cubicBezTo>
                  <a:pt x="139238" y="108043"/>
                  <a:pt x="108043" y="139238"/>
                  <a:pt x="69619" y="139238"/>
                </a:cubicBezTo>
                <a:cubicBezTo>
                  <a:pt x="31195" y="139238"/>
                  <a:pt x="0" y="108043"/>
                  <a:pt x="0" y="69619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72" name="Text 70"/>
          <p:cNvSpPr/>
          <p:nvPr/>
        </p:nvSpPr>
        <p:spPr>
          <a:xfrm>
            <a:off x="3822238" y="4107512"/>
            <a:ext cx="530844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Badges</a:t>
            </a:r>
            <a:endParaRPr lang="en-US" sz="1600" dirty="0"/>
          </a:p>
        </p:txBody>
      </p:sp>
      <p:sp>
        <p:nvSpPr>
          <p:cNvPr id="73" name="Shape 71"/>
          <p:cNvSpPr/>
          <p:nvPr/>
        </p:nvSpPr>
        <p:spPr>
          <a:xfrm>
            <a:off x="4349682" y="4808051"/>
            <a:ext cx="182749" cy="208857"/>
          </a:xfrm>
          <a:custGeom>
            <a:avLst/>
            <a:gdLst/>
            <a:ahLst/>
            <a:cxnLst/>
            <a:rect l="l" t="t" r="r" b="b"/>
            <a:pathLst>
              <a:path w="182749" h="208857">
                <a:moveTo>
                  <a:pt x="91375" y="0"/>
                </a:moveTo>
                <a:cubicBezTo>
                  <a:pt x="84154" y="0"/>
                  <a:pt x="78321" y="5833"/>
                  <a:pt x="78321" y="13054"/>
                </a:cubicBezTo>
                <a:lnTo>
                  <a:pt x="78321" y="14359"/>
                </a:lnTo>
                <a:cubicBezTo>
                  <a:pt x="48543" y="20396"/>
                  <a:pt x="26107" y="46748"/>
                  <a:pt x="26107" y="78321"/>
                </a:cubicBezTo>
                <a:lnTo>
                  <a:pt x="26107" y="87173"/>
                </a:lnTo>
                <a:cubicBezTo>
                  <a:pt x="26107" y="106794"/>
                  <a:pt x="19417" y="125844"/>
                  <a:pt x="7179" y="141182"/>
                </a:cubicBezTo>
                <a:lnTo>
                  <a:pt x="3182" y="146159"/>
                </a:lnTo>
                <a:cubicBezTo>
                  <a:pt x="1101" y="148729"/>
                  <a:pt x="0" y="151910"/>
                  <a:pt x="0" y="155215"/>
                </a:cubicBezTo>
                <a:cubicBezTo>
                  <a:pt x="0" y="163210"/>
                  <a:pt x="6486" y="169696"/>
                  <a:pt x="14481" y="169696"/>
                </a:cubicBezTo>
                <a:lnTo>
                  <a:pt x="168227" y="169696"/>
                </a:lnTo>
                <a:cubicBezTo>
                  <a:pt x="176223" y="169696"/>
                  <a:pt x="182709" y="163210"/>
                  <a:pt x="182709" y="155215"/>
                </a:cubicBezTo>
                <a:cubicBezTo>
                  <a:pt x="182709" y="151910"/>
                  <a:pt x="181607" y="148729"/>
                  <a:pt x="179527" y="146159"/>
                </a:cubicBezTo>
                <a:lnTo>
                  <a:pt x="175529" y="141182"/>
                </a:lnTo>
                <a:cubicBezTo>
                  <a:pt x="163332" y="125844"/>
                  <a:pt x="156642" y="106794"/>
                  <a:pt x="156642" y="87173"/>
                </a:cubicBezTo>
                <a:lnTo>
                  <a:pt x="156642" y="78321"/>
                </a:lnTo>
                <a:cubicBezTo>
                  <a:pt x="156642" y="46748"/>
                  <a:pt x="134207" y="20396"/>
                  <a:pt x="104428" y="14359"/>
                </a:cubicBezTo>
                <a:lnTo>
                  <a:pt x="104428" y="13054"/>
                </a:lnTo>
                <a:cubicBezTo>
                  <a:pt x="104428" y="5833"/>
                  <a:pt x="98595" y="0"/>
                  <a:pt x="91375" y="0"/>
                </a:cubicBezTo>
                <a:close/>
                <a:moveTo>
                  <a:pt x="66084" y="189276"/>
                </a:moveTo>
                <a:cubicBezTo>
                  <a:pt x="68980" y="200535"/>
                  <a:pt x="79219" y="208857"/>
                  <a:pt x="91375" y="208857"/>
                </a:cubicBezTo>
                <a:cubicBezTo>
                  <a:pt x="103531" y="208857"/>
                  <a:pt x="113770" y="200535"/>
                  <a:pt x="116666" y="189276"/>
                </a:cubicBezTo>
                <a:lnTo>
                  <a:pt x="66084" y="189276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74" name="Shape 72"/>
          <p:cNvSpPr/>
          <p:nvPr/>
        </p:nvSpPr>
        <p:spPr>
          <a:xfrm>
            <a:off x="4432354" y="4773242"/>
            <a:ext cx="174047" cy="174047"/>
          </a:xfrm>
          <a:custGeom>
            <a:avLst/>
            <a:gdLst/>
            <a:ahLst/>
            <a:cxnLst/>
            <a:rect l="l" t="t" r="r" b="b"/>
            <a:pathLst>
              <a:path w="174047" h="174047">
                <a:moveTo>
                  <a:pt x="87024" y="0"/>
                </a:moveTo>
                <a:lnTo>
                  <a:pt x="87024" y="0"/>
                </a:lnTo>
                <a:cubicBezTo>
                  <a:pt x="135053" y="0"/>
                  <a:pt x="174047" y="38994"/>
                  <a:pt x="174047" y="87024"/>
                </a:cubicBezTo>
                <a:lnTo>
                  <a:pt x="174047" y="87024"/>
                </a:lnTo>
                <a:cubicBezTo>
                  <a:pt x="174047" y="135053"/>
                  <a:pt x="135053" y="174047"/>
                  <a:pt x="87024" y="174047"/>
                </a:cubicBezTo>
                <a:lnTo>
                  <a:pt x="87024" y="174047"/>
                </a:lnTo>
                <a:cubicBezTo>
                  <a:pt x="38994" y="174047"/>
                  <a:pt x="0" y="135053"/>
                  <a:pt x="0" y="87024"/>
                </a:cubicBezTo>
                <a:lnTo>
                  <a:pt x="0" y="87024"/>
                </a:lnTo>
                <a:cubicBezTo>
                  <a:pt x="0" y="38994"/>
                  <a:pt x="38994" y="0"/>
                  <a:pt x="87024" y="0"/>
                </a:cubicBezTo>
                <a:close/>
              </a:path>
            </a:pathLst>
          </a:custGeom>
          <a:solidFill>
            <a:srgbClr val="EF4444"/>
          </a:solidFill>
          <a:ln/>
        </p:spPr>
      </p:sp>
      <p:sp>
        <p:nvSpPr>
          <p:cNvPr id="75" name="Text 73"/>
          <p:cNvSpPr/>
          <p:nvPr/>
        </p:nvSpPr>
        <p:spPr>
          <a:xfrm>
            <a:off x="4406247" y="4773242"/>
            <a:ext cx="226261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22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4736937" y="4808051"/>
            <a:ext cx="208857" cy="208857"/>
          </a:xfrm>
          <a:custGeom>
            <a:avLst/>
            <a:gdLst/>
            <a:ahLst/>
            <a:cxnLst/>
            <a:rect l="l" t="t" r="r" b="b"/>
            <a:pathLst>
              <a:path w="208857" h="208857">
                <a:moveTo>
                  <a:pt x="19580" y="26107"/>
                </a:moveTo>
                <a:cubicBezTo>
                  <a:pt x="8770" y="26107"/>
                  <a:pt x="0" y="34877"/>
                  <a:pt x="0" y="45687"/>
                </a:cubicBezTo>
                <a:cubicBezTo>
                  <a:pt x="0" y="51847"/>
                  <a:pt x="2896" y="57640"/>
                  <a:pt x="7832" y="61352"/>
                </a:cubicBezTo>
                <a:lnTo>
                  <a:pt x="92680" y="124988"/>
                </a:lnTo>
                <a:cubicBezTo>
                  <a:pt x="99656" y="130209"/>
                  <a:pt x="109201" y="130209"/>
                  <a:pt x="116176" y="124988"/>
                </a:cubicBezTo>
                <a:lnTo>
                  <a:pt x="201024" y="61352"/>
                </a:lnTo>
                <a:cubicBezTo>
                  <a:pt x="205960" y="57640"/>
                  <a:pt x="208857" y="51847"/>
                  <a:pt x="208857" y="45687"/>
                </a:cubicBezTo>
                <a:cubicBezTo>
                  <a:pt x="208857" y="34877"/>
                  <a:pt x="200086" y="26107"/>
                  <a:pt x="189276" y="26107"/>
                </a:cubicBezTo>
                <a:lnTo>
                  <a:pt x="19580" y="26107"/>
                </a:lnTo>
                <a:close/>
                <a:moveTo>
                  <a:pt x="0" y="79953"/>
                </a:moveTo>
                <a:lnTo>
                  <a:pt x="0" y="156642"/>
                </a:lnTo>
                <a:cubicBezTo>
                  <a:pt x="0" y="171042"/>
                  <a:pt x="11707" y="182749"/>
                  <a:pt x="26107" y="182749"/>
                </a:cubicBezTo>
                <a:lnTo>
                  <a:pt x="182749" y="182749"/>
                </a:lnTo>
                <a:cubicBezTo>
                  <a:pt x="197149" y="182749"/>
                  <a:pt x="208857" y="171042"/>
                  <a:pt x="208857" y="156642"/>
                </a:cubicBezTo>
                <a:lnTo>
                  <a:pt x="208857" y="79953"/>
                </a:lnTo>
                <a:lnTo>
                  <a:pt x="127925" y="140652"/>
                </a:lnTo>
                <a:cubicBezTo>
                  <a:pt x="114014" y="151095"/>
                  <a:pt x="94842" y="151095"/>
                  <a:pt x="80932" y="140652"/>
                </a:cubicBezTo>
                <a:lnTo>
                  <a:pt x="0" y="79953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77" name="Shape 75"/>
          <p:cNvSpPr/>
          <p:nvPr/>
        </p:nvSpPr>
        <p:spPr>
          <a:xfrm>
            <a:off x="4832663" y="4773242"/>
            <a:ext cx="174047" cy="174047"/>
          </a:xfrm>
          <a:custGeom>
            <a:avLst/>
            <a:gdLst/>
            <a:ahLst/>
            <a:cxnLst/>
            <a:rect l="l" t="t" r="r" b="b"/>
            <a:pathLst>
              <a:path w="174047" h="174047">
                <a:moveTo>
                  <a:pt x="87024" y="0"/>
                </a:moveTo>
                <a:lnTo>
                  <a:pt x="87024" y="0"/>
                </a:lnTo>
                <a:cubicBezTo>
                  <a:pt x="135053" y="0"/>
                  <a:pt x="174047" y="38994"/>
                  <a:pt x="174047" y="87024"/>
                </a:cubicBezTo>
                <a:lnTo>
                  <a:pt x="174047" y="87024"/>
                </a:lnTo>
                <a:cubicBezTo>
                  <a:pt x="174047" y="135053"/>
                  <a:pt x="135053" y="174047"/>
                  <a:pt x="87024" y="174047"/>
                </a:cubicBezTo>
                <a:lnTo>
                  <a:pt x="87024" y="174047"/>
                </a:lnTo>
                <a:cubicBezTo>
                  <a:pt x="38994" y="174047"/>
                  <a:pt x="0" y="135053"/>
                  <a:pt x="0" y="87024"/>
                </a:cubicBezTo>
                <a:lnTo>
                  <a:pt x="0" y="87024"/>
                </a:lnTo>
                <a:cubicBezTo>
                  <a:pt x="0" y="38994"/>
                  <a:pt x="38994" y="0"/>
                  <a:pt x="87024" y="0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78" name="Text 76"/>
          <p:cNvSpPr/>
          <p:nvPr/>
        </p:nvSpPr>
        <p:spPr>
          <a:xfrm>
            <a:off x="4806556" y="4773242"/>
            <a:ext cx="226261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22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9+</a:t>
            </a:r>
            <a:endParaRPr lang="en-US" sz="1600" dirty="0"/>
          </a:p>
        </p:txBody>
      </p:sp>
      <p:sp>
        <p:nvSpPr>
          <p:cNvPr id="79" name="Shape 77"/>
          <p:cNvSpPr/>
          <p:nvPr/>
        </p:nvSpPr>
        <p:spPr>
          <a:xfrm>
            <a:off x="3404525" y="5469430"/>
            <a:ext cx="2471469" cy="8702"/>
          </a:xfrm>
          <a:custGeom>
            <a:avLst/>
            <a:gdLst/>
            <a:ahLst/>
            <a:cxnLst/>
            <a:rect l="l" t="t" r="r" b="b"/>
            <a:pathLst>
              <a:path w="2471469" h="8702">
                <a:moveTo>
                  <a:pt x="0" y="0"/>
                </a:moveTo>
                <a:lnTo>
                  <a:pt x="2471469" y="0"/>
                </a:lnTo>
                <a:lnTo>
                  <a:pt x="2471469" y="8702"/>
                </a:lnTo>
                <a:lnTo>
                  <a:pt x="0" y="8702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80" name="Text 78"/>
          <p:cNvSpPr/>
          <p:nvPr/>
        </p:nvSpPr>
        <p:spPr>
          <a:xfrm>
            <a:off x="3404525" y="5578210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Size: 16-20dp</a:t>
            </a:r>
            <a:endParaRPr lang="en-US" sz="1600" dirty="0"/>
          </a:p>
        </p:txBody>
      </p:sp>
      <p:sp>
        <p:nvSpPr>
          <p:cNvPr id="81" name="Text 79"/>
          <p:cNvSpPr/>
          <p:nvPr/>
        </p:nvSpPr>
        <p:spPr>
          <a:xfrm>
            <a:off x="3404525" y="5717448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Position: Top-right</a:t>
            </a:r>
            <a:endParaRPr lang="en-US" sz="1600" dirty="0"/>
          </a:p>
        </p:txBody>
      </p:sp>
      <p:sp>
        <p:nvSpPr>
          <p:cNvPr id="82" name="Shape 80"/>
          <p:cNvSpPr/>
          <p:nvPr/>
        </p:nvSpPr>
        <p:spPr>
          <a:xfrm>
            <a:off x="6169426" y="3894304"/>
            <a:ext cx="2758647" cy="2105970"/>
          </a:xfrm>
          <a:custGeom>
            <a:avLst/>
            <a:gdLst/>
            <a:ahLst/>
            <a:cxnLst/>
            <a:rect l="l" t="t" r="r" b="b"/>
            <a:pathLst>
              <a:path w="2758647" h="2105970">
                <a:moveTo>
                  <a:pt x="104435" y="0"/>
                </a:moveTo>
                <a:lnTo>
                  <a:pt x="2654212" y="0"/>
                </a:lnTo>
                <a:cubicBezTo>
                  <a:pt x="2711890" y="0"/>
                  <a:pt x="2758647" y="46757"/>
                  <a:pt x="2758647" y="104435"/>
                </a:cubicBezTo>
                <a:lnTo>
                  <a:pt x="2758647" y="2001535"/>
                </a:lnTo>
                <a:cubicBezTo>
                  <a:pt x="2758647" y="2059213"/>
                  <a:pt x="2711890" y="2105970"/>
                  <a:pt x="2654212" y="2105970"/>
                </a:cubicBezTo>
                <a:lnTo>
                  <a:pt x="104435" y="2105970"/>
                </a:lnTo>
                <a:cubicBezTo>
                  <a:pt x="46757" y="2105970"/>
                  <a:pt x="0" y="2059213"/>
                  <a:pt x="0" y="2001535"/>
                </a:cubicBezTo>
                <a:lnTo>
                  <a:pt x="0" y="104435"/>
                </a:lnTo>
                <a:cubicBezTo>
                  <a:pt x="0" y="46757"/>
                  <a:pt x="46757" y="0"/>
                  <a:pt x="104435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6313015" y="4037893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69619" y="0"/>
                </a:moveTo>
                <a:lnTo>
                  <a:pt x="278475" y="0"/>
                </a:lnTo>
                <a:cubicBezTo>
                  <a:pt x="316899" y="0"/>
                  <a:pt x="348094" y="31195"/>
                  <a:pt x="348094" y="69619"/>
                </a:cubicBezTo>
                <a:lnTo>
                  <a:pt x="348094" y="278475"/>
                </a:lnTo>
                <a:cubicBezTo>
                  <a:pt x="348094" y="316925"/>
                  <a:pt x="316925" y="348094"/>
                  <a:pt x="278475" y="348094"/>
                </a:cubicBezTo>
                <a:lnTo>
                  <a:pt x="69619" y="348094"/>
                </a:lnTo>
                <a:cubicBezTo>
                  <a:pt x="31195" y="348094"/>
                  <a:pt x="0" y="316899"/>
                  <a:pt x="0" y="278475"/>
                </a:cubicBezTo>
                <a:lnTo>
                  <a:pt x="0" y="69619"/>
                </a:lnTo>
                <a:cubicBezTo>
                  <a:pt x="0" y="31169"/>
                  <a:pt x="31169" y="0"/>
                  <a:pt x="69619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84" name="Shape 82"/>
          <p:cNvSpPr/>
          <p:nvPr/>
        </p:nvSpPr>
        <p:spPr>
          <a:xfrm>
            <a:off x="6408741" y="4142321"/>
            <a:ext cx="156642" cy="139238"/>
          </a:xfrm>
          <a:custGeom>
            <a:avLst/>
            <a:gdLst/>
            <a:ahLst/>
            <a:cxnLst/>
            <a:rect l="l" t="t" r="r" b="b"/>
            <a:pathLst>
              <a:path w="156642" h="139238">
                <a:moveTo>
                  <a:pt x="139238" y="26107"/>
                </a:moveTo>
                <a:lnTo>
                  <a:pt x="43512" y="26107"/>
                </a:lnTo>
                <a:cubicBezTo>
                  <a:pt x="43512" y="16507"/>
                  <a:pt x="51317" y="8702"/>
                  <a:pt x="60916" y="8702"/>
                </a:cubicBezTo>
                <a:lnTo>
                  <a:pt x="139238" y="8702"/>
                </a:lnTo>
                <a:cubicBezTo>
                  <a:pt x="148837" y="8702"/>
                  <a:pt x="156642" y="16507"/>
                  <a:pt x="156642" y="26107"/>
                </a:cubicBezTo>
                <a:lnTo>
                  <a:pt x="156642" y="78321"/>
                </a:lnTo>
                <a:cubicBezTo>
                  <a:pt x="156642" y="87921"/>
                  <a:pt x="148837" y="95726"/>
                  <a:pt x="139238" y="95726"/>
                </a:cubicBezTo>
                <a:lnTo>
                  <a:pt x="126184" y="95726"/>
                </a:lnTo>
                <a:lnTo>
                  <a:pt x="126184" y="78321"/>
                </a:lnTo>
                <a:lnTo>
                  <a:pt x="139238" y="78321"/>
                </a:lnTo>
                <a:lnTo>
                  <a:pt x="139238" y="26107"/>
                </a:lnTo>
                <a:close/>
                <a:moveTo>
                  <a:pt x="0" y="60916"/>
                </a:moveTo>
                <a:cubicBezTo>
                  <a:pt x="0" y="51317"/>
                  <a:pt x="7805" y="43512"/>
                  <a:pt x="17405" y="43512"/>
                </a:cubicBezTo>
                <a:lnTo>
                  <a:pt x="95726" y="43512"/>
                </a:lnTo>
                <a:cubicBezTo>
                  <a:pt x="105326" y="43512"/>
                  <a:pt x="113131" y="51317"/>
                  <a:pt x="113131" y="60916"/>
                </a:cubicBezTo>
                <a:lnTo>
                  <a:pt x="113131" y="113131"/>
                </a:lnTo>
                <a:cubicBezTo>
                  <a:pt x="113131" y="122730"/>
                  <a:pt x="105326" y="130535"/>
                  <a:pt x="95726" y="130535"/>
                </a:cubicBezTo>
                <a:lnTo>
                  <a:pt x="17405" y="130535"/>
                </a:lnTo>
                <a:cubicBezTo>
                  <a:pt x="7805" y="130535"/>
                  <a:pt x="0" y="122730"/>
                  <a:pt x="0" y="113131"/>
                </a:cubicBezTo>
                <a:lnTo>
                  <a:pt x="0" y="60916"/>
                </a:lnTo>
                <a:close/>
                <a:moveTo>
                  <a:pt x="17405" y="71794"/>
                </a:moveTo>
                <a:cubicBezTo>
                  <a:pt x="17405" y="75411"/>
                  <a:pt x="20315" y="78321"/>
                  <a:pt x="23931" y="78321"/>
                </a:cubicBezTo>
                <a:lnTo>
                  <a:pt x="89199" y="78321"/>
                </a:lnTo>
                <a:cubicBezTo>
                  <a:pt x="92816" y="78321"/>
                  <a:pt x="95726" y="75411"/>
                  <a:pt x="95726" y="71794"/>
                </a:cubicBezTo>
                <a:cubicBezTo>
                  <a:pt x="95726" y="68178"/>
                  <a:pt x="92816" y="65268"/>
                  <a:pt x="89199" y="65268"/>
                </a:cubicBezTo>
                <a:lnTo>
                  <a:pt x="23931" y="65268"/>
                </a:lnTo>
                <a:cubicBezTo>
                  <a:pt x="20315" y="65268"/>
                  <a:pt x="17405" y="68178"/>
                  <a:pt x="17405" y="7179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85" name="Text 83"/>
          <p:cNvSpPr/>
          <p:nvPr/>
        </p:nvSpPr>
        <p:spPr>
          <a:xfrm>
            <a:off x="6730728" y="4107512"/>
            <a:ext cx="522141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Modals</a:t>
            </a:r>
            <a:endParaRPr lang="en-US" sz="1600" dirty="0"/>
          </a:p>
        </p:txBody>
      </p:sp>
      <p:sp>
        <p:nvSpPr>
          <p:cNvPr id="86" name="Shape 84"/>
          <p:cNvSpPr/>
          <p:nvPr/>
        </p:nvSpPr>
        <p:spPr>
          <a:xfrm>
            <a:off x="6317366" y="4494767"/>
            <a:ext cx="2462767" cy="861533"/>
          </a:xfrm>
          <a:custGeom>
            <a:avLst/>
            <a:gdLst/>
            <a:ahLst/>
            <a:cxnLst/>
            <a:rect l="l" t="t" r="r" b="b"/>
            <a:pathLst>
              <a:path w="2462767" h="861533">
                <a:moveTo>
                  <a:pt x="69620" y="0"/>
                </a:moveTo>
                <a:lnTo>
                  <a:pt x="2393146" y="0"/>
                </a:lnTo>
                <a:cubicBezTo>
                  <a:pt x="2431596" y="0"/>
                  <a:pt x="2462767" y="31170"/>
                  <a:pt x="2462767" y="69620"/>
                </a:cubicBezTo>
                <a:lnTo>
                  <a:pt x="2462767" y="791913"/>
                </a:lnTo>
                <a:cubicBezTo>
                  <a:pt x="2462767" y="830363"/>
                  <a:pt x="2431596" y="861533"/>
                  <a:pt x="2393146" y="861533"/>
                </a:cubicBezTo>
                <a:lnTo>
                  <a:pt x="69620" y="861533"/>
                </a:lnTo>
                <a:cubicBezTo>
                  <a:pt x="31170" y="861533"/>
                  <a:pt x="0" y="830363"/>
                  <a:pt x="0" y="791913"/>
                </a:cubicBezTo>
                <a:lnTo>
                  <a:pt x="0" y="69620"/>
                </a:lnTo>
                <a:cubicBezTo>
                  <a:pt x="0" y="31196"/>
                  <a:pt x="31196" y="0"/>
                  <a:pt x="69620" y="0"/>
                </a:cubicBezTo>
                <a:close/>
              </a:path>
            </a:pathLst>
          </a:custGeom>
          <a:solidFill>
            <a:srgbClr val="1A1A1A"/>
          </a:solidFill>
          <a:ln w="12700">
            <a:solidFill>
              <a:srgbClr val="4B5563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6426146" y="4603546"/>
            <a:ext cx="2306124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Modal Title</a:t>
            </a:r>
            <a:endParaRPr lang="en-US" sz="1600" dirty="0"/>
          </a:p>
        </p:txBody>
      </p:sp>
      <p:sp>
        <p:nvSpPr>
          <p:cNvPr id="88" name="Text 86"/>
          <p:cNvSpPr/>
          <p:nvPr/>
        </p:nvSpPr>
        <p:spPr>
          <a:xfrm>
            <a:off x="6426146" y="4812403"/>
            <a:ext cx="2297422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Modal content goes here</a:t>
            </a:r>
            <a:endParaRPr lang="en-US" sz="1600" dirty="0"/>
          </a:p>
        </p:txBody>
      </p:sp>
      <p:sp>
        <p:nvSpPr>
          <p:cNvPr id="89" name="Shape 87"/>
          <p:cNvSpPr/>
          <p:nvPr/>
        </p:nvSpPr>
        <p:spPr>
          <a:xfrm>
            <a:off x="6426146" y="5021259"/>
            <a:ext cx="1079092" cy="226261"/>
          </a:xfrm>
          <a:custGeom>
            <a:avLst/>
            <a:gdLst/>
            <a:ahLst/>
            <a:cxnLst/>
            <a:rect l="l" t="t" r="r" b="b"/>
            <a:pathLst>
              <a:path w="1079092" h="226261">
                <a:moveTo>
                  <a:pt x="34810" y="0"/>
                </a:moveTo>
                <a:lnTo>
                  <a:pt x="1044282" y="0"/>
                </a:lnTo>
                <a:cubicBezTo>
                  <a:pt x="1063507" y="0"/>
                  <a:pt x="1079092" y="15585"/>
                  <a:pt x="1079092" y="34810"/>
                </a:cubicBezTo>
                <a:lnTo>
                  <a:pt x="1079092" y="191451"/>
                </a:lnTo>
                <a:cubicBezTo>
                  <a:pt x="1079092" y="210676"/>
                  <a:pt x="1063507" y="226261"/>
                  <a:pt x="1044282" y="226261"/>
                </a:cubicBezTo>
                <a:lnTo>
                  <a:pt x="34810" y="226261"/>
                </a:lnTo>
                <a:cubicBezTo>
                  <a:pt x="15585" y="226261"/>
                  <a:pt x="0" y="210676"/>
                  <a:pt x="0" y="191451"/>
                </a:cubicBezTo>
                <a:lnTo>
                  <a:pt x="0" y="34810"/>
                </a:lnTo>
                <a:cubicBezTo>
                  <a:pt x="0" y="15585"/>
                  <a:pt x="15585" y="0"/>
                  <a:pt x="34810" y="0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90" name="Text 88"/>
          <p:cNvSpPr/>
          <p:nvPr/>
        </p:nvSpPr>
        <p:spPr>
          <a:xfrm>
            <a:off x="6400039" y="5021259"/>
            <a:ext cx="1131306" cy="226261"/>
          </a:xfrm>
          <a:prstGeom prst="rect">
            <a:avLst/>
          </a:prstGeom>
          <a:noFill/>
          <a:ln/>
        </p:spPr>
        <p:txBody>
          <a:bodyPr wrap="square" lIns="0" tIns="34809" rIns="0" bIns="34809" rtlCol="0" anchor="ctr"/>
          <a:lstStyle/>
          <a:p>
            <a:pPr algn="ctr">
              <a:lnSpc>
                <a:spcPct val="110000"/>
              </a:lnSpc>
            </a:pPr>
            <a:r>
              <a:rPr lang="en-US" sz="822" b="1" dirty="0">
                <a:solidFill>
                  <a:srgbClr val="1A1A1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Confirm</a:t>
            </a:r>
            <a:endParaRPr lang="en-US" sz="1600" dirty="0"/>
          </a:p>
        </p:txBody>
      </p:sp>
      <p:sp>
        <p:nvSpPr>
          <p:cNvPr id="91" name="Shape 89"/>
          <p:cNvSpPr/>
          <p:nvPr/>
        </p:nvSpPr>
        <p:spPr>
          <a:xfrm>
            <a:off x="7580160" y="5025610"/>
            <a:ext cx="1087794" cy="217559"/>
          </a:xfrm>
          <a:custGeom>
            <a:avLst/>
            <a:gdLst/>
            <a:ahLst/>
            <a:cxnLst/>
            <a:rect l="l" t="t" r="r" b="b"/>
            <a:pathLst>
              <a:path w="1087794" h="217559">
                <a:moveTo>
                  <a:pt x="34809" y="0"/>
                </a:moveTo>
                <a:lnTo>
                  <a:pt x="1052985" y="0"/>
                </a:lnTo>
                <a:cubicBezTo>
                  <a:pt x="1072210" y="0"/>
                  <a:pt x="1087794" y="15585"/>
                  <a:pt x="1087794" y="34809"/>
                </a:cubicBezTo>
                <a:lnTo>
                  <a:pt x="1087794" y="182749"/>
                </a:lnTo>
                <a:cubicBezTo>
                  <a:pt x="1087794" y="201974"/>
                  <a:pt x="1072210" y="217559"/>
                  <a:pt x="1052985" y="217559"/>
                </a:cubicBezTo>
                <a:lnTo>
                  <a:pt x="34809" y="217559"/>
                </a:lnTo>
                <a:cubicBezTo>
                  <a:pt x="15598" y="217559"/>
                  <a:pt x="0" y="201961"/>
                  <a:pt x="0" y="182749"/>
                </a:cubicBezTo>
                <a:lnTo>
                  <a:pt x="0" y="34809"/>
                </a:lnTo>
                <a:cubicBezTo>
                  <a:pt x="0" y="15585"/>
                  <a:pt x="15585" y="0"/>
                  <a:pt x="34809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4B5563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7549701" y="5021259"/>
            <a:ext cx="1131306" cy="208857"/>
          </a:xfrm>
          <a:prstGeom prst="rect">
            <a:avLst/>
          </a:prstGeom>
          <a:noFill/>
          <a:ln/>
        </p:spPr>
        <p:txBody>
          <a:bodyPr wrap="square" lIns="0" tIns="34809" rIns="0" bIns="34809" rtlCol="0" anchor="ctr"/>
          <a:lstStyle/>
          <a:p>
            <a:pPr algn="ctr">
              <a:lnSpc>
                <a:spcPct val="110000"/>
              </a:lnSpc>
            </a:pPr>
            <a:r>
              <a:rPr lang="en-US" sz="822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Cancel</a:t>
            </a:r>
            <a:endParaRPr lang="en-US" sz="1600" dirty="0"/>
          </a:p>
        </p:txBody>
      </p:sp>
      <p:sp>
        <p:nvSpPr>
          <p:cNvPr id="93" name="Shape 91"/>
          <p:cNvSpPr/>
          <p:nvPr/>
        </p:nvSpPr>
        <p:spPr>
          <a:xfrm>
            <a:off x="6313015" y="5469430"/>
            <a:ext cx="2471469" cy="8702"/>
          </a:xfrm>
          <a:custGeom>
            <a:avLst/>
            <a:gdLst/>
            <a:ahLst/>
            <a:cxnLst/>
            <a:rect l="l" t="t" r="r" b="b"/>
            <a:pathLst>
              <a:path w="2471469" h="8702">
                <a:moveTo>
                  <a:pt x="0" y="0"/>
                </a:moveTo>
                <a:lnTo>
                  <a:pt x="2471469" y="0"/>
                </a:lnTo>
                <a:lnTo>
                  <a:pt x="2471469" y="8702"/>
                </a:lnTo>
                <a:lnTo>
                  <a:pt x="0" y="8702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94" name="Text 92"/>
          <p:cNvSpPr/>
          <p:nvPr/>
        </p:nvSpPr>
        <p:spPr>
          <a:xfrm>
            <a:off x="6313015" y="5578210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Corner radius: 16-28dp</a:t>
            </a:r>
            <a:endParaRPr lang="en-US" sz="1600" dirty="0"/>
          </a:p>
        </p:txBody>
      </p:sp>
      <p:sp>
        <p:nvSpPr>
          <p:cNvPr id="95" name="Text 93"/>
          <p:cNvSpPr/>
          <p:nvPr/>
        </p:nvSpPr>
        <p:spPr>
          <a:xfrm>
            <a:off x="6313015" y="5717448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Backdrop: 50% opacity</a:t>
            </a:r>
            <a:endParaRPr lang="en-US" sz="1600" dirty="0"/>
          </a:p>
        </p:txBody>
      </p:sp>
      <p:sp>
        <p:nvSpPr>
          <p:cNvPr id="96" name="Shape 94"/>
          <p:cNvSpPr/>
          <p:nvPr/>
        </p:nvSpPr>
        <p:spPr>
          <a:xfrm>
            <a:off x="9077916" y="3894304"/>
            <a:ext cx="2758647" cy="2105970"/>
          </a:xfrm>
          <a:custGeom>
            <a:avLst/>
            <a:gdLst/>
            <a:ahLst/>
            <a:cxnLst/>
            <a:rect l="l" t="t" r="r" b="b"/>
            <a:pathLst>
              <a:path w="2758647" h="2105970">
                <a:moveTo>
                  <a:pt x="104435" y="0"/>
                </a:moveTo>
                <a:lnTo>
                  <a:pt x="2654212" y="0"/>
                </a:lnTo>
                <a:cubicBezTo>
                  <a:pt x="2711890" y="0"/>
                  <a:pt x="2758647" y="46757"/>
                  <a:pt x="2758647" y="104435"/>
                </a:cubicBezTo>
                <a:lnTo>
                  <a:pt x="2758647" y="2001535"/>
                </a:lnTo>
                <a:cubicBezTo>
                  <a:pt x="2758647" y="2059213"/>
                  <a:pt x="2711890" y="2105970"/>
                  <a:pt x="2654212" y="2105970"/>
                </a:cubicBezTo>
                <a:lnTo>
                  <a:pt x="104435" y="2105970"/>
                </a:lnTo>
                <a:cubicBezTo>
                  <a:pt x="46757" y="2105970"/>
                  <a:pt x="0" y="2059213"/>
                  <a:pt x="0" y="2001535"/>
                </a:cubicBezTo>
                <a:lnTo>
                  <a:pt x="0" y="104435"/>
                </a:lnTo>
                <a:cubicBezTo>
                  <a:pt x="0" y="46757"/>
                  <a:pt x="46757" y="0"/>
                  <a:pt x="104435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9221505" y="4037893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69619" y="0"/>
                </a:moveTo>
                <a:lnTo>
                  <a:pt x="278475" y="0"/>
                </a:lnTo>
                <a:cubicBezTo>
                  <a:pt x="316899" y="0"/>
                  <a:pt x="348094" y="31195"/>
                  <a:pt x="348094" y="69619"/>
                </a:cubicBezTo>
                <a:lnTo>
                  <a:pt x="348094" y="278475"/>
                </a:lnTo>
                <a:cubicBezTo>
                  <a:pt x="348094" y="316925"/>
                  <a:pt x="316925" y="348094"/>
                  <a:pt x="278475" y="348094"/>
                </a:cubicBezTo>
                <a:lnTo>
                  <a:pt x="69619" y="348094"/>
                </a:lnTo>
                <a:cubicBezTo>
                  <a:pt x="31195" y="348094"/>
                  <a:pt x="0" y="316899"/>
                  <a:pt x="0" y="278475"/>
                </a:cubicBezTo>
                <a:lnTo>
                  <a:pt x="0" y="69619"/>
                </a:lnTo>
                <a:cubicBezTo>
                  <a:pt x="0" y="31169"/>
                  <a:pt x="31169" y="0"/>
                  <a:pt x="69619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98" name="Shape 96"/>
          <p:cNvSpPr/>
          <p:nvPr/>
        </p:nvSpPr>
        <p:spPr>
          <a:xfrm>
            <a:off x="9325934" y="4142321"/>
            <a:ext cx="139238" cy="139238"/>
          </a:xfrm>
          <a:custGeom>
            <a:avLst/>
            <a:gdLst/>
            <a:ahLst/>
            <a:cxnLst/>
            <a:rect l="l" t="t" r="r" b="b"/>
            <a:pathLst>
              <a:path w="139238" h="139238">
                <a:moveTo>
                  <a:pt x="69619" y="139238"/>
                </a:moveTo>
                <a:cubicBezTo>
                  <a:pt x="108043" y="139238"/>
                  <a:pt x="139238" y="108043"/>
                  <a:pt x="139238" y="69619"/>
                </a:cubicBezTo>
                <a:cubicBezTo>
                  <a:pt x="139238" y="31195"/>
                  <a:pt x="108043" y="0"/>
                  <a:pt x="69619" y="0"/>
                </a:cubicBezTo>
                <a:cubicBezTo>
                  <a:pt x="31195" y="0"/>
                  <a:pt x="0" y="31195"/>
                  <a:pt x="0" y="69619"/>
                </a:cubicBezTo>
                <a:cubicBezTo>
                  <a:pt x="0" y="108043"/>
                  <a:pt x="31195" y="139238"/>
                  <a:pt x="69619" y="139238"/>
                </a:cubicBezTo>
                <a:close/>
                <a:moveTo>
                  <a:pt x="63092" y="93550"/>
                </a:moveTo>
                <a:lnTo>
                  <a:pt x="63092" y="76146"/>
                </a:lnTo>
                <a:lnTo>
                  <a:pt x="45687" y="76146"/>
                </a:lnTo>
                <a:cubicBezTo>
                  <a:pt x="42070" y="76146"/>
                  <a:pt x="39161" y="73236"/>
                  <a:pt x="39161" y="69619"/>
                </a:cubicBezTo>
                <a:cubicBezTo>
                  <a:pt x="39161" y="66002"/>
                  <a:pt x="42070" y="63092"/>
                  <a:pt x="45687" y="63092"/>
                </a:cubicBezTo>
                <a:lnTo>
                  <a:pt x="63092" y="63092"/>
                </a:lnTo>
                <a:lnTo>
                  <a:pt x="63092" y="45687"/>
                </a:lnTo>
                <a:cubicBezTo>
                  <a:pt x="63092" y="42070"/>
                  <a:pt x="66002" y="39161"/>
                  <a:pt x="69619" y="39161"/>
                </a:cubicBezTo>
                <a:cubicBezTo>
                  <a:pt x="73236" y="39161"/>
                  <a:pt x="76146" y="42070"/>
                  <a:pt x="76146" y="45687"/>
                </a:cubicBezTo>
                <a:lnTo>
                  <a:pt x="76146" y="63092"/>
                </a:lnTo>
                <a:lnTo>
                  <a:pt x="93550" y="63092"/>
                </a:lnTo>
                <a:cubicBezTo>
                  <a:pt x="97167" y="63092"/>
                  <a:pt x="100077" y="66002"/>
                  <a:pt x="100077" y="69619"/>
                </a:cubicBezTo>
                <a:cubicBezTo>
                  <a:pt x="100077" y="73236"/>
                  <a:pt x="97167" y="76146"/>
                  <a:pt x="93550" y="76146"/>
                </a:cubicBezTo>
                <a:lnTo>
                  <a:pt x="76146" y="76146"/>
                </a:lnTo>
                <a:lnTo>
                  <a:pt x="76146" y="93550"/>
                </a:lnTo>
                <a:cubicBezTo>
                  <a:pt x="76146" y="97167"/>
                  <a:pt x="73236" y="100077"/>
                  <a:pt x="69619" y="100077"/>
                </a:cubicBezTo>
                <a:cubicBezTo>
                  <a:pt x="66002" y="100077"/>
                  <a:pt x="63092" y="97167"/>
                  <a:pt x="63092" y="9355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99" name="Text 97"/>
          <p:cNvSpPr/>
          <p:nvPr/>
        </p:nvSpPr>
        <p:spPr>
          <a:xfrm>
            <a:off x="9639218" y="4107512"/>
            <a:ext cx="330690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FAB</a:t>
            </a:r>
            <a:endParaRPr lang="en-US" sz="1600" dirty="0"/>
          </a:p>
        </p:txBody>
      </p:sp>
      <p:sp>
        <p:nvSpPr>
          <p:cNvPr id="100" name="Shape 98"/>
          <p:cNvSpPr/>
          <p:nvPr/>
        </p:nvSpPr>
        <p:spPr>
          <a:xfrm>
            <a:off x="10214526" y="4681867"/>
            <a:ext cx="487332" cy="487332"/>
          </a:xfrm>
          <a:custGeom>
            <a:avLst/>
            <a:gdLst/>
            <a:ahLst/>
            <a:cxnLst/>
            <a:rect l="l" t="t" r="r" b="b"/>
            <a:pathLst>
              <a:path w="487332" h="487332">
                <a:moveTo>
                  <a:pt x="243666" y="0"/>
                </a:moveTo>
                <a:lnTo>
                  <a:pt x="243666" y="0"/>
                </a:lnTo>
                <a:cubicBezTo>
                  <a:pt x="378149" y="0"/>
                  <a:pt x="487332" y="109183"/>
                  <a:pt x="487332" y="243666"/>
                </a:cubicBezTo>
                <a:lnTo>
                  <a:pt x="487332" y="243666"/>
                </a:lnTo>
                <a:cubicBezTo>
                  <a:pt x="487332" y="378149"/>
                  <a:pt x="378149" y="487332"/>
                  <a:pt x="243666" y="487332"/>
                </a:cubicBezTo>
                <a:lnTo>
                  <a:pt x="243666" y="487332"/>
                </a:lnTo>
                <a:cubicBezTo>
                  <a:pt x="109183" y="487332"/>
                  <a:pt x="0" y="378149"/>
                  <a:pt x="0" y="243666"/>
                </a:cubicBezTo>
                <a:lnTo>
                  <a:pt x="0" y="243666"/>
                </a:lnTo>
                <a:cubicBezTo>
                  <a:pt x="0" y="109183"/>
                  <a:pt x="109183" y="0"/>
                  <a:pt x="243666" y="0"/>
                </a:cubicBezTo>
                <a:close/>
              </a:path>
            </a:pathLst>
          </a:custGeom>
          <a:solidFill>
            <a:srgbClr val="F59E0B"/>
          </a:solidFill>
          <a:ln/>
          <a:effectLst>
            <a:outerShdw blurRad="130535" dist="87024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01" name="Shape 99"/>
          <p:cNvSpPr/>
          <p:nvPr/>
        </p:nvSpPr>
        <p:spPr>
          <a:xfrm>
            <a:off x="10382046" y="4838510"/>
            <a:ext cx="152291" cy="174047"/>
          </a:xfrm>
          <a:custGeom>
            <a:avLst/>
            <a:gdLst/>
            <a:ahLst/>
            <a:cxnLst/>
            <a:rect l="l" t="t" r="r" b="b"/>
            <a:pathLst>
              <a:path w="152291" h="174047">
                <a:moveTo>
                  <a:pt x="87024" y="21756"/>
                </a:moveTo>
                <a:cubicBezTo>
                  <a:pt x="87024" y="15739"/>
                  <a:pt x="82162" y="10878"/>
                  <a:pt x="76146" y="10878"/>
                </a:cubicBezTo>
                <a:cubicBezTo>
                  <a:pt x="70129" y="10878"/>
                  <a:pt x="65268" y="15739"/>
                  <a:pt x="65268" y="21756"/>
                </a:cubicBezTo>
                <a:lnTo>
                  <a:pt x="65268" y="76146"/>
                </a:lnTo>
                <a:lnTo>
                  <a:pt x="10878" y="76146"/>
                </a:lnTo>
                <a:cubicBezTo>
                  <a:pt x="4861" y="76146"/>
                  <a:pt x="0" y="81007"/>
                  <a:pt x="0" y="87024"/>
                </a:cubicBezTo>
                <a:cubicBezTo>
                  <a:pt x="0" y="93040"/>
                  <a:pt x="4861" y="97901"/>
                  <a:pt x="10878" y="97901"/>
                </a:cubicBezTo>
                <a:lnTo>
                  <a:pt x="65268" y="97901"/>
                </a:lnTo>
                <a:lnTo>
                  <a:pt x="65268" y="152291"/>
                </a:lnTo>
                <a:cubicBezTo>
                  <a:pt x="65268" y="158308"/>
                  <a:pt x="70129" y="163169"/>
                  <a:pt x="76146" y="163169"/>
                </a:cubicBezTo>
                <a:cubicBezTo>
                  <a:pt x="82162" y="163169"/>
                  <a:pt x="87024" y="158308"/>
                  <a:pt x="87024" y="152291"/>
                </a:cubicBezTo>
                <a:lnTo>
                  <a:pt x="87024" y="97901"/>
                </a:lnTo>
                <a:lnTo>
                  <a:pt x="141413" y="97901"/>
                </a:lnTo>
                <a:cubicBezTo>
                  <a:pt x="147430" y="97901"/>
                  <a:pt x="152291" y="93040"/>
                  <a:pt x="152291" y="87024"/>
                </a:cubicBezTo>
                <a:cubicBezTo>
                  <a:pt x="152291" y="81007"/>
                  <a:pt x="147430" y="76146"/>
                  <a:pt x="141413" y="76146"/>
                </a:cubicBezTo>
                <a:lnTo>
                  <a:pt x="87024" y="76146"/>
                </a:lnTo>
                <a:lnTo>
                  <a:pt x="87024" y="21756"/>
                </a:ln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102" name="Shape 100"/>
          <p:cNvSpPr/>
          <p:nvPr/>
        </p:nvSpPr>
        <p:spPr>
          <a:xfrm>
            <a:off x="9221505" y="5469430"/>
            <a:ext cx="2471469" cy="8702"/>
          </a:xfrm>
          <a:custGeom>
            <a:avLst/>
            <a:gdLst/>
            <a:ahLst/>
            <a:cxnLst/>
            <a:rect l="l" t="t" r="r" b="b"/>
            <a:pathLst>
              <a:path w="2471469" h="8702">
                <a:moveTo>
                  <a:pt x="0" y="0"/>
                </a:moveTo>
                <a:lnTo>
                  <a:pt x="2471469" y="0"/>
                </a:lnTo>
                <a:lnTo>
                  <a:pt x="2471469" y="8702"/>
                </a:lnTo>
                <a:lnTo>
                  <a:pt x="0" y="8702"/>
                </a:lnTo>
                <a:lnTo>
                  <a:pt x="0" y="0"/>
                </a:lnTo>
                <a:close/>
              </a:path>
            </a:pathLst>
          </a:custGeom>
          <a:solidFill>
            <a:srgbClr val="4B5563">
              <a:alpha val="40000"/>
            </a:srgbClr>
          </a:solidFill>
          <a:ln/>
        </p:spPr>
      </p:sp>
      <p:sp>
        <p:nvSpPr>
          <p:cNvPr id="103" name="Text 101"/>
          <p:cNvSpPr/>
          <p:nvPr/>
        </p:nvSpPr>
        <p:spPr>
          <a:xfrm>
            <a:off x="9221505" y="5578210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Size: 56dp</a:t>
            </a:r>
            <a:endParaRPr lang="en-US" sz="1600" dirty="0"/>
          </a:p>
        </p:txBody>
      </p:sp>
      <p:sp>
        <p:nvSpPr>
          <p:cNvPr id="104" name="Text 102"/>
          <p:cNvSpPr/>
          <p:nvPr/>
        </p:nvSpPr>
        <p:spPr>
          <a:xfrm>
            <a:off x="9221505" y="5717448"/>
            <a:ext cx="2523683" cy="139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22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Position: Bottom-right</a:t>
            </a:r>
            <a:endParaRPr lang="en-US" sz="1600" dirty="0"/>
          </a:p>
        </p:txBody>
      </p:sp>
      <p:sp>
        <p:nvSpPr>
          <p:cNvPr id="105" name="Shape 103"/>
          <p:cNvSpPr/>
          <p:nvPr/>
        </p:nvSpPr>
        <p:spPr>
          <a:xfrm>
            <a:off x="352445" y="6148214"/>
            <a:ext cx="11487109" cy="496034"/>
          </a:xfrm>
          <a:custGeom>
            <a:avLst/>
            <a:gdLst/>
            <a:ahLst/>
            <a:cxnLst/>
            <a:rect l="l" t="t" r="r" b="b"/>
            <a:pathLst>
              <a:path w="11487109" h="496034">
                <a:moveTo>
                  <a:pt x="104430" y="0"/>
                </a:moveTo>
                <a:lnTo>
                  <a:pt x="11382679" y="0"/>
                </a:lnTo>
                <a:cubicBezTo>
                  <a:pt x="11440354" y="0"/>
                  <a:pt x="11487109" y="46755"/>
                  <a:pt x="11487109" y="104430"/>
                </a:cubicBezTo>
                <a:lnTo>
                  <a:pt x="11487109" y="391604"/>
                </a:lnTo>
                <a:cubicBezTo>
                  <a:pt x="11487109" y="449279"/>
                  <a:pt x="11440354" y="496034"/>
                  <a:pt x="11382679" y="496034"/>
                </a:cubicBezTo>
                <a:lnTo>
                  <a:pt x="104430" y="496034"/>
                </a:lnTo>
                <a:cubicBezTo>
                  <a:pt x="46794" y="496034"/>
                  <a:pt x="0" y="449241"/>
                  <a:pt x="0" y="391604"/>
                </a:cubicBezTo>
                <a:lnTo>
                  <a:pt x="0" y="104430"/>
                </a:lnTo>
                <a:cubicBezTo>
                  <a:pt x="0" y="46794"/>
                  <a:pt x="46794" y="0"/>
                  <a:pt x="104430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517790" y="6309208"/>
            <a:ext cx="174047" cy="174047"/>
          </a:xfrm>
          <a:custGeom>
            <a:avLst/>
            <a:gdLst/>
            <a:ahLst/>
            <a:cxnLst/>
            <a:rect l="l" t="t" r="r" b="b"/>
            <a:pathLst>
              <a:path w="174047" h="174047">
                <a:moveTo>
                  <a:pt x="76146" y="0"/>
                </a:moveTo>
                <a:cubicBezTo>
                  <a:pt x="88145" y="0"/>
                  <a:pt x="97901" y="7309"/>
                  <a:pt x="97901" y="16317"/>
                </a:cubicBezTo>
                <a:cubicBezTo>
                  <a:pt x="97901" y="19852"/>
                  <a:pt x="96406" y="23116"/>
                  <a:pt x="93822" y="25801"/>
                </a:cubicBezTo>
                <a:cubicBezTo>
                  <a:pt x="91579" y="28147"/>
                  <a:pt x="89743" y="31002"/>
                  <a:pt x="89743" y="34266"/>
                </a:cubicBezTo>
                <a:cubicBezTo>
                  <a:pt x="89743" y="39365"/>
                  <a:pt x="93890" y="43512"/>
                  <a:pt x="98989" y="43512"/>
                </a:cubicBezTo>
                <a:lnTo>
                  <a:pt x="114218" y="43512"/>
                </a:lnTo>
                <a:cubicBezTo>
                  <a:pt x="123227" y="43512"/>
                  <a:pt x="130535" y="50820"/>
                  <a:pt x="130535" y="59829"/>
                </a:cubicBezTo>
                <a:lnTo>
                  <a:pt x="130535" y="75058"/>
                </a:lnTo>
                <a:cubicBezTo>
                  <a:pt x="130535" y="80157"/>
                  <a:pt x="134683" y="84304"/>
                  <a:pt x="139782" y="84304"/>
                </a:cubicBezTo>
                <a:cubicBezTo>
                  <a:pt x="143011" y="84304"/>
                  <a:pt x="145900" y="82468"/>
                  <a:pt x="148246" y="80225"/>
                </a:cubicBezTo>
                <a:cubicBezTo>
                  <a:pt x="150931" y="77675"/>
                  <a:pt x="154195" y="76146"/>
                  <a:pt x="157730" y="76146"/>
                </a:cubicBezTo>
                <a:cubicBezTo>
                  <a:pt x="166738" y="76146"/>
                  <a:pt x="174047" y="85902"/>
                  <a:pt x="174047" y="97901"/>
                </a:cubicBezTo>
                <a:cubicBezTo>
                  <a:pt x="174047" y="109901"/>
                  <a:pt x="166738" y="119657"/>
                  <a:pt x="157730" y="119657"/>
                </a:cubicBezTo>
                <a:cubicBezTo>
                  <a:pt x="154195" y="119657"/>
                  <a:pt x="150897" y="118162"/>
                  <a:pt x="148246" y="115578"/>
                </a:cubicBezTo>
                <a:cubicBezTo>
                  <a:pt x="145900" y="113335"/>
                  <a:pt x="143045" y="111499"/>
                  <a:pt x="139782" y="111499"/>
                </a:cubicBezTo>
                <a:cubicBezTo>
                  <a:pt x="134683" y="111499"/>
                  <a:pt x="130535" y="115646"/>
                  <a:pt x="130535" y="120745"/>
                </a:cubicBezTo>
                <a:lnTo>
                  <a:pt x="130535" y="157730"/>
                </a:lnTo>
                <a:cubicBezTo>
                  <a:pt x="130535" y="166738"/>
                  <a:pt x="123227" y="174047"/>
                  <a:pt x="114218" y="174047"/>
                </a:cubicBezTo>
                <a:lnTo>
                  <a:pt x="94910" y="174047"/>
                </a:lnTo>
                <a:cubicBezTo>
                  <a:pt x="90559" y="174047"/>
                  <a:pt x="87024" y="170512"/>
                  <a:pt x="87024" y="166161"/>
                </a:cubicBezTo>
                <a:cubicBezTo>
                  <a:pt x="87024" y="163033"/>
                  <a:pt x="88995" y="160280"/>
                  <a:pt x="91511" y="158410"/>
                </a:cubicBezTo>
                <a:cubicBezTo>
                  <a:pt x="95454" y="155453"/>
                  <a:pt x="97901" y="151373"/>
                  <a:pt x="97901" y="146852"/>
                </a:cubicBezTo>
                <a:cubicBezTo>
                  <a:pt x="97901" y="137844"/>
                  <a:pt x="88145" y="130535"/>
                  <a:pt x="76146" y="130535"/>
                </a:cubicBezTo>
                <a:cubicBezTo>
                  <a:pt x="64146" y="130535"/>
                  <a:pt x="54390" y="137844"/>
                  <a:pt x="54390" y="146852"/>
                </a:cubicBezTo>
                <a:cubicBezTo>
                  <a:pt x="54390" y="151373"/>
                  <a:pt x="56837" y="155453"/>
                  <a:pt x="60781" y="158410"/>
                </a:cubicBezTo>
                <a:cubicBezTo>
                  <a:pt x="63296" y="160280"/>
                  <a:pt x="65268" y="162999"/>
                  <a:pt x="65268" y="166161"/>
                </a:cubicBezTo>
                <a:cubicBezTo>
                  <a:pt x="65268" y="170512"/>
                  <a:pt x="61732" y="174047"/>
                  <a:pt x="57381" y="174047"/>
                </a:cubicBezTo>
                <a:lnTo>
                  <a:pt x="16317" y="174047"/>
                </a:lnTo>
                <a:cubicBezTo>
                  <a:pt x="7309" y="174047"/>
                  <a:pt x="0" y="166738"/>
                  <a:pt x="0" y="157730"/>
                </a:cubicBezTo>
                <a:lnTo>
                  <a:pt x="0" y="116666"/>
                </a:lnTo>
                <a:cubicBezTo>
                  <a:pt x="0" y="112315"/>
                  <a:pt x="3535" y="108779"/>
                  <a:pt x="7887" y="108779"/>
                </a:cubicBezTo>
                <a:cubicBezTo>
                  <a:pt x="11014" y="108779"/>
                  <a:pt x="13767" y="110751"/>
                  <a:pt x="15637" y="113267"/>
                </a:cubicBezTo>
                <a:cubicBezTo>
                  <a:pt x="18594" y="117210"/>
                  <a:pt x="22674" y="119657"/>
                  <a:pt x="27195" y="119657"/>
                </a:cubicBezTo>
                <a:cubicBezTo>
                  <a:pt x="36203" y="119657"/>
                  <a:pt x="43512" y="109901"/>
                  <a:pt x="43512" y="97901"/>
                </a:cubicBezTo>
                <a:cubicBezTo>
                  <a:pt x="43512" y="85902"/>
                  <a:pt x="36203" y="76146"/>
                  <a:pt x="27195" y="76146"/>
                </a:cubicBezTo>
                <a:cubicBezTo>
                  <a:pt x="22674" y="76146"/>
                  <a:pt x="18594" y="78593"/>
                  <a:pt x="15637" y="82536"/>
                </a:cubicBezTo>
                <a:cubicBezTo>
                  <a:pt x="13767" y="85052"/>
                  <a:pt x="11048" y="87024"/>
                  <a:pt x="7887" y="87024"/>
                </a:cubicBezTo>
                <a:cubicBezTo>
                  <a:pt x="3535" y="87024"/>
                  <a:pt x="0" y="83488"/>
                  <a:pt x="0" y="79137"/>
                </a:cubicBezTo>
                <a:lnTo>
                  <a:pt x="0" y="59829"/>
                </a:lnTo>
                <a:cubicBezTo>
                  <a:pt x="0" y="50820"/>
                  <a:pt x="7309" y="43512"/>
                  <a:pt x="16317" y="43512"/>
                </a:cubicBezTo>
                <a:lnTo>
                  <a:pt x="53302" y="43512"/>
                </a:lnTo>
                <a:cubicBezTo>
                  <a:pt x="58401" y="43512"/>
                  <a:pt x="62548" y="39365"/>
                  <a:pt x="62548" y="34266"/>
                </a:cubicBezTo>
                <a:cubicBezTo>
                  <a:pt x="62548" y="31036"/>
                  <a:pt x="60713" y="28147"/>
                  <a:pt x="58469" y="25801"/>
                </a:cubicBezTo>
                <a:cubicBezTo>
                  <a:pt x="55919" y="23116"/>
                  <a:pt x="54390" y="19852"/>
                  <a:pt x="54390" y="16317"/>
                </a:cubicBezTo>
                <a:cubicBezTo>
                  <a:pt x="54390" y="7309"/>
                  <a:pt x="64146" y="0"/>
                  <a:pt x="76146" y="0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07" name="Text 105"/>
          <p:cNvSpPr/>
          <p:nvPr/>
        </p:nvSpPr>
        <p:spPr>
          <a:xfrm>
            <a:off x="852831" y="6291803"/>
            <a:ext cx="10503743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Component Tip:</a:t>
            </a:r>
            <a:r>
              <a:rPr lang="en-US" sz="1096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Always design components with states: Default, Hover, Active, Disabled, and Focus. This ensures comprehensive implementation and better user experience.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dn.dribbble.com/a88683c7c63061491aaf0bdb19e18f7ac7145394.png"/>
          <p:cNvPicPr>
            <a:picLocks noChangeAspect="1"/>
          </p:cNvPicPr>
          <p:nvPr/>
        </p:nvPicPr>
        <p:blipFill>
          <a:blip r:embed="rId3">
            <a:alphaModFix amt="25000"/>
          </a:blip>
          <a:srcRect t="12500" b="1250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A1A"/>
              </a:gs>
              <a:gs pos="50000">
                <a:srgbClr val="1A1A1A">
                  <a:alpha val="9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90525" y="1562100"/>
            <a:ext cx="742950" cy="742950"/>
          </a:xfrm>
          <a:custGeom>
            <a:avLst/>
            <a:gdLst/>
            <a:ahLst/>
            <a:cxnLst/>
            <a:rect l="l" t="t" r="r" b="b"/>
            <a:pathLst>
              <a:path w="742950" h="742950">
                <a:moveTo>
                  <a:pt x="152401" y="0"/>
                </a:moveTo>
                <a:lnTo>
                  <a:pt x="590549" y="0"/>
                </a:lnTo>
                <a:cubicBezTo>
                  <a:pt x="674661" y="0"/>
                  <a:pt x="742950" y="68289"/>
                  <a:pt x="742950" y="152401"/>
                </a:cubicBezTo>
                <a:lnTo>
                  <a:pt x="742950" y="590549"/>
                </a:lnTo>
                <a:cubicBezTo>
                  <a:pt x="742950" y="674718"/>
                  <a:pt x="674718" y="742950"/>
                  <a:pt x="590549" y="742950"/>
                </a:cubicBezTo>
                <a:lnTo>
                  <a:pt x="152401" y="742950"/>
                </a:lnTo>
                <a:cubicBezTo>
                  <a:pt x="68232" y="742950"/>
                  <a:pt x="0" y="674718"/>
                  <a:pt x="0" y="590549"/>
                </a:cubicBezTo>
                <a:lnTo>
                  <a:pt x="0" y="152401"/>
                </a:lnTo>
                <a:cubicBezTo>
                  <a:pt x="0" y="68232"/>
                  <a:pt x="68232" y="0"/>
                  <a:pt x="152401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 w="25400">
            <a:solidFill>
              <a:srgbClr val="F59E0B">
                <a:alpha val="4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51557" y="1743075"/>
            <a:ext cx="5905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1295400" y="1928813"/>
            <a:ext cx="6400800" cy="9525"/>
          </a:xfrm>
          <a:custGeom>
            <a:avLst/>
            <a:gdLst/>
            <a:ahLst/>
            <a:cxnLst/>
            <a:rect l="l" t="t" r="r" b="b"/>
            <a:pathLst>
              <a:path w="6400800" h="9525">
                <a:moveTo>
                  <a:pt x="0" y="0"/>
                </a:moveTo>
                <a:lnTo>
                  <a:pt x="6400800" y="0"/>
                </a:lnTo>
                <a:lnTo>
                  <a:pt x="64008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59E0B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Text 4"/>
          <p:cNvSpPr/>
          <p:nvPr/>
        </p:nvSpPr>
        <p:spPr>
          <a:xfrm>
            <a:off x="381000" y="2619375"/>
            <a:ext cx="76581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9FAFB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Hands-On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59E0B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Exercise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81000" y="4562475"/>
            <a:ext cx="7429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Apply everything you've learned by building a complete mobile profile screen from scratch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92982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50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PRACTICAL APPLICATION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346982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Exercise: Design a Mobile Profile Screen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1469" y="769144"/>
            <a:ext cx="6850063" cy="2674938"/>
          </a:xfrm>
          <a:custGeom>
            <a:avLst/>
            <a:gdLst/>
            <a:ahLst/>
            <a:cxnLst/>
            <a:rect l="l" t="t" r="r" b="b"/>
            <a:pathLst>
              <a:path w="6850063" h="2674938">
                <a:moveTo>
                  <a:pt x="95255" y="0"/>
                </a:moveTo>
                <a:lnTo>
                  <a:pt x="6754808" y="0"/>
                </a:lnTo>
                <a:cubicBezTo>
                  <a:pt x="6807416" y="0"/>
                  <a:pt x="6850062" y="42647"/>
                  <a:pt x="6850062" y="95255"/>
                </a:cubicBezTo>
                <a:lnTo>
                  <a:pt x="6850063" y="2579683"/>
                </a:lnTo>
                <a:cubicBezTo>
                  <a:pt x="6850062" y="2632291"/>
                  <a:pt x="6807416" y="2674938"/>
                  <a:pt x="6754808" y="2674938"/>
                </a:cubicBezTo>
                <a:lnTo>
                  <a:pt x="95255" y="2674938"/>
                </a:lnTo>
                <a:cubicBezTo>
                  <a:pt x="42647" y="2674938"/>
                  <a:pt x="0" y="2632291"/>
                  <a:pt x="0" y="2579683"/>
                </a:cubicBezTo>
                <a:lnTo>
                  <a:pt x="0" y="95255"/>
                </a:lnTo>
                <a:cubicBezTo>
                  <a:pt x="0" y="42647"/>
                  <a:pt x="42647" y="0"/>
                  <a:pt x="95255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5938" y="963613"/>
            <a:ext cx="65405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59E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Design Brief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15938" y="1312863"/>
            <a:ext cx="6524625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a </a:t>
            </a:r>
            <a:r>
              <a:rPr lang="en-US" sz="1000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mobile profile screen</a:t>
            </a:r>
            <a:r>
              <a:rPr lang="en-US" sz="10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a social networking app. The screen should display user information, key statistics, and provide access to profile actions.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15938" y="1852613"/>
            <a:ext cx="6461125" cy="1397000"/>
          </a:xfrm>
          <a:custGeom>
            <a:avLst/>
            <a:gdLst/>
            <a:ahLst/>
            <a:cxnLst/>
            <a:rect l="l" t="t" r="r" b="b"/>
            <a:pathLst>
              <a:path w="6461125" h="1397000">
                <a:moveTo>
                  <a:pt x="63494" y="0"/>
                </a:moveTo>
                <a:lnTo>
                  <a:pt x="6397631" y="0"/>
                </a:lnTo>
                <a:cubicBezTo>
                  <a:pt x="6432698" y="0"/>
                  <a:pt x="6461125" y="28427"/>
                  <a:pt x="6461125" y="63494"/>
                </a:cubicBezTo>
                <a:lnTo>
                  <a:pt x="6461125" y="1333506"/>
                </a:lnTo>
                <a:cubicBezTo>
                  <a:pt x="6461125" y="1368573"/>
                  <a:pt x="6432698" y="1397000"/>
                  <a:pt x="6397631" y="1397000"/>
                </a:cubicBezTo>
                <a:lnTo>
                  <a:pt x="63494" y="1397000"/>
                </a:lnTo>
                <a:cubicBezTo>
                  <a:pt x="28427" y="1397000"/>
                  <a:pt x="0" y="1368573"/>
                  <a:pt x="0" y="1333506"/>
                </a:cubicBezTo>
                <a:lnTo>
                  <a:pt x="0" y="63494"/>
                </a:lnTo>
                <a:cubicBezTo>
                  <a:pt x="0" y="28451"/>
                  <a:pt x="28451" y="0"/>
                  <a:pt x="63494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8" name="Text 6"/>
          <p:cNvSpPr/>
          <p:nvPr/>
        </p:nvSpPr>
        <p:spPr>
          <a:xfrm>
            <a:off x="642938" y="1979613"/>
            <a:ext cx="6262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Requirements: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2938" y="2201863"/>
            <a:ext cx="6262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Clean, modern design following platform guidelines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2938" y="2392363"/>
            <a:ext cx="6262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Use the 8pt grid system throughout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2938" y="2582863"/>
            <a:ext cx="6262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Implement Auto Layout for responsive components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2938" y="2773363"/>
            <a:ext cx="6262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Ensure all touch targets meet minimum sizes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2938" y="2963863"/>
            <a:ext cx="6262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Apply consistent color and typography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1469" y="3550443"/>
            <a:ext cx="6850063" cy="2716213"/>
          </a:xfrm>
          <a:custGeom>
            <a:avLst/>
            <a:gdLst/>
            <a:ahLst/>
            <a:cxnLst/>
            <a:rect l="l" t="t" r="r" b="b"/>
            <a:pathLst>
              <a:path w="6850063" h="2928938">
                <a:moveTo>
                  <a:pt x="95249" y="0"/>
                </a:moveTo>
                <a:lnTo>
                  <a:pt x="6754813" y="0"/>
                </a:lnTo>
                <a:cubicBezTo>
                  <a:pt x="6807418" y="0"/>
                  <a:pt x="6850062" y="42644"/>
                  <a:pt x="6850062" y="95249"/>
                </a:cubicBezTo>
                <a:lnTo>
                  <a:pt x="6850063" y="2833688"/>
                </a:lnTo>
                <a:cubicBezTo>
                  <a:pt x="6850062" y="2886293"/>
                  <a:pt x="6807418" y="2928937"/>
                  <a:pt x="6754813" y="2928938"/>
                </a:cubicBezTo>
                <a:lnTo>
                  <a:pt x="95249" y="2928938"/>
                </a:lnTo>
                <a:cubicBezTo>
                  <a:pt x="42644" y="2928938"/>
                  <a:pt x="0" y="2886293"/>
                  <a:pt x="0" y="2833688"/>
                </a:cubicBezTo>
                <a:lnTo>
                  <a:pt x="0" y="95249"/>
                </a:lnTo>
                <a:cubicBezTo>
                  <a:pt x="0" y="42680"/>
                  <a:pt x="42680" y="0"/>
                  <a:pt x="95249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5938" y="3595687"/>
            <a:ext cx="65405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34D39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Step-by-Step Instructions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15938" y="3944938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63500" y="0"/>
                </a:moveTo>
                <a:lnTo>
                  <a:pt x="190500" y="0"/>
                </a:lnTo>
                <a:cubicBezTo>
                  <a:pt x="225547" y="0"/>
                  <a:pt x="254000" y="28453"/>
                  <a:pt x="254000" y="63500"/>
                </a:cubicBezTo>
                <a:lnTo>
                  <a:pt x="254000" y="190500"/>
                </a:lnTo>
                <a:cubicBezTo>
                  <a:pt x="254000" y="225547"/>
                  <a:pt x="225547" y="254000"/>
                  <a:pt x="190500" y="254000"/>
                </a:cubicBezTo>
                <a:lnTo>
                  <a:pt x="63500" y="254000"/>
                </a:lnTo>
                <a:cubicBezTo>
                  <a:pt x="28453" y="254000"/>
                  <a:pt x="0" y="225547"/>
                  <a:pt x="0" y="190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25202" y="3992563"/>
            <a:ext cx="873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65188" y="3944938"/>
            <a:ext cx="3032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 Up the Frame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65188" y="4103688"/>
            <a:ext cx="302418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a mobile frame (375×667px). Add a status bar at top (44pt height).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15938" y="4325938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63500" y="0"/>
                </a:moveTo>
                <a:lnTo>
                  <a:pt x="190500" y="0"/>
                </a:lnTo>
                <a:cubicBezTo>
                  <a:pt x="225547" y="0"/>
                  <a:pt x="254000" y="28453"/>
                  <a:pt x="254000" y="63500"/>
                </a:cubicBezTo>
                <a:lnTo>
                  <a:pt x="254000" y="190500"/>
                </a:lnTo>
                <a:cubicBezTo>
                  <a:pt x="254000" y="225547"/>
                  <a:pt x="225547" y="254000"/>
                  <a:pt x="190500" y="254000"/>
                </a:cubicBezTo>
                <a:lnTo>
                  <a:pt x="63500" y="254000"/>
                </a:lnTo>
                <a:cubicBezTo>
                  <a:pt x="28453" y="254000"/>
                  <a:pt x="0" y="225547"/>
                  <a:pt x="0" y="190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614536" y="4373563"/>
            <a:ext cx="111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65188" y="4325938"/>
            <a:ext cx="2595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Header Section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65188" y="4484688"/>
            <a:ext cx="2587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Add avatar (80×80dp), user name, and bio. Use 16px padding.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15938" y="4706938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63500" y="0"/>
                </a:moveTo>
                <a:lnTo>
                  <a:pt x="190500" y="0"/>
                </a:lnTo>
                <a:cubicBezTo>
                  <a:pt x="225547" y="0"/>
                  <a:pt x="254000" y="28453"/>
                  <a:pt x="254000" y="63500"/>
                </a:cubicBezTo>
                <a:lnTo>
                  <a:pt x="254000" y="190500"/>
                </a:lnTo>
                <a:cubicBezTo>
                  <a:pt x="254000" y="225547"/>
                  <a:pt x="225547" y="254000"/>
                  <a:pt x="190500" y="254000"/>
                </a:cubicBezTo>
                <a:lnTo>
                  <a:pt x="63500" y="254000"/>
                </a:lnTo>
                <a:cubicBezTo>
                  <a:pt x="28453" y="254000"/>
                  <a:pt x="0" y="225547"/>
                  <a:pt x="0" y="190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613172" y="4754563"/>
            <a:ext cx="119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65188" y="4706938"/>
            <a:ext cx="27622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Add Stats Row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65188" y="4865688"/>
            <a:ext cx="2754313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3 stat items (Posts, Followers, Following) with Auto Layout.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15938" y="5087938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63500" y="0"/>
                </a:moveTo>
                <a:lnTo>
                  <a:pt x="190500" y="0"/>
                </a:lnTo>
                <a:cubicBezTo>
                  <a:pt x="225547" y="0"/>
                  <a:pt x="254000" y="28453"/>
                  <a:pt x="254000" y="63500"/>
                </a:cubicBezTo>
                <a:lnTo>
                  <a:pt x="254000" y="190500"/>
                </a:lnTo>
                <a:cubicBezTo>
                  <a:pt x="254000" y="225547"/>
                  <a:pt x="225547" y="254000"/>
                  <a:pt x="190500" y="254000"/>
                </a:cubicBezTo>
                <a:lnTo>
                  <a:pt x="63500" y="254000"/>
                </a:lnTo>
                <a:cubicBezTo>
                  <a:pt x="28453" y="254000"/>
                  <a:pt x="0" y="225547"/>
                  <a:pt x="0" y="190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614660" y="5135563"/>
            <a:ext cx="111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65188" y="5087938"/>
            <a:ext cx="2897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Build Action Buttons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65188" y="5246688"/>
            <a:ext cx="2889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Add "Edit Profile" and "Message" buttons. Height: 44dp, spacing: 12dp.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15938" y="5468938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63500" y="0"/>
                </a:moveTo>
                <a:lnTo>
                  <a:pt x="190500" y="0"/>
                </a:lnTo>
                <a:cubicBezTo>
                  <a:pt x="225547" y="0"/>
                  <a:pt x="254000" y="28453"/>
                  <a:pt x="254000" y="63500"/>
                </a:cubicBezTo>
                <a:lnTo>
                  <a:pt x="254000" y="190500"/>
                </a:lnTo>
                <a:cubicBezTo>
                  <a:pt x="254000" y="225547"/>
                  <a:pt x="225547" y="254000"/>
                  <a:pt x="190500" y="254000"/>
                </a:cubicBezTo>
                <a:lnTo>
                  <a:pt x="63500" y="254000"/>
                </a:lnTo>
                <a:cubicBezTo>
                  <a:pt x="28453" y="254000"/>
                  <a:pt x="0" y="225547"/>
                  <a:pt x="0" y="190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612924" y="5516563"/>
            <a:ext cx="119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65188" y="5468938"/>
            <a:ext cx="28575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Design Content Grid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65188" y="5627688"/>
            <a:ext cx="2849563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3-column photo grid with 4dp gaps. Use placeholder images.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15938" y="5849938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63500" y="0"/>
                </a:moveTo>
                <a:lnTo>
                  <a:pt x="190500" y="0"/>
                </a:lnTo>
                <a:cubicBezTo>
                  <a:pt x="225547" y="0"/>
                  <a:pt x="254000" y="28453"/>
                  <a:pt x="254000" y="63500"/>
                </a:cubicBezTo>
                <a:lnTo>
                  <a:pt x="254000" y="190500"/>
                </a:lnTo>
                <a:cubicBezTo>
                  <a:pt x="254000" y="225547"/>
                  <a:pt x="225547" y="254000"/>
                  <a:pt x="190500" y="254000"/>
                </a:cubicBezTo>
                <a:lnTo>
                  <a:pt x="63500" y="254000"/>
                </a:lnTo>
                <a:cubicBezTo>
                  <a:pt x="28453" y="254000"/>
                  <a:pt x="0" y="225547"/>
                  <a:pt x="0" y="190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612304" y="5897563"/>
            <a:ext cx="119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65188" y="5849938"/>
            <a:ext cx="273050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Add Bottom Navigation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65188" y="6008688"/>
            <a:ext cx="2722563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tab bar with 5 items. Height: 49pt (iOS) or 56dp (Android).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369969" y="778669"/>
            <a:ext cx="4500563" cy="2865438"/>
          </a:xfrm>
          <a:custGeom>
            <a:avLst/>
            <a:gdLst/>
            <a:ahLst/>
            <a:cxnLst/>
            <a:rect l="l" t="t" r="r" b="b"/>
            <a:pathLst>
              <a:path w="4500563" h="2865438">
                <a:moveTo>
                  <a:pt x="95247" y="0"/>
                </a:moveTo>
                <a:lnTo>
                  <a:pt x="4405315" y="0"/>
                </a:lnTo>
                <a:cubicBezTo>
                  <a:pt x="4457919" y="0"/>
                  <a:pt x="4500563" y="42644"/>
                  <a:pt x="4500563" y="95247"/>
                </a:cubicBezTo>
                <a:lnTo>
                  <a:pt x="4500563" y="2770190"/>
                </a:lnTo>
                <a:cubicBezTo>
                  <a:pt x="4500563" y="2822794"/>
                  <a:pt x="4457919" y="2865438"/>
                  <a:pt x="4405315" y="2865438"/>
                </a:cubicBezTo>
                <a:lnTo>
                  <a:pt x="95247" y="2865438"/>
                </a:lnTo>
                <a:cubicBezTo>
                  <a:pt x="42644" y="2865438"/>
                  <a:pt x="0" y="2822794"/>
                  <a:pt x="0" y="2770190"/>
                </a:cubicBezTo>
                <a:lnTo>
                  <a:pt x="0" y="95247"/>
                </a:lnTo>
                <a:cubicBezTo>
                  <a:pt x="0" y="42644"/>
                  <a:pt x="42644" y="0"/>
                  <a:pt x="95247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532687" y="941388"/>
            <a:ext cx="4246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Design Specifications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532687" y="1290638"/>
            <a:ext cx="4175125" cy="539750"/>
          </a:xfrm>
          <a:custGeom>
            <a:avLst/>
            <a:gdLst/>
            <a:ahLst/>
            <a:cxnLst/>
            <a:rect l="l" t="t" r="r" b="b"/>
            <a:pathLst>
              <a:path w="4175125" h="539750">
                <a:moveTo>
                  <a:pt x="63502" y="0"/>
                </a:moveTo>
                <a:lnTo>
                  <a:pt x="4111623" y="0"/>
                </a:lnTo>
                <a:cubicBezTo>
                  <a:pt x="4146694" y="0"/>
                  <a:pt x="4175125" y="28431"/>
                  <a:pt x="4175125" y="63502"/>
                </a:cubicBezTo>
                <a:lnTo>
                  <a:pt x="4175125" y="476248"/>
                </a:lnTo>
                <a:cubicBezTo>
                  <a:pt x="4175125" y="511319"/>
                  <a:pt x="4146694" y="539750"/>
                  <a:pt x="4111623" y="539750"/>
                </a:cubicBezTo>
                <a:lnTo>
                  <a:pt x="63502" y="539750"/>
                </a:lnTo>
                <a:cubicBezTo>
                  <a:pt x="28431" y="539750"/>
                  <a:pt x="0" y="511319"/>
                  <a:pt x="0" y="476248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43" name="Text 41"/>
          <p:cNvSpPr/>
          <p:nvPr/>
        </p:nvSpPr>
        <p:spPr>
          <a:xfrm>
            <a:off x="7627938" y="1385888"/>
            <a:ext cx="4032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Colors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7627938" y="154463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31751" y="0"/>
                </a:moveTo>
                <a:lnTo>
                  <a:pt x="158749" y="0"/>
                </a:lnTo>
                <a:cubicBezTo>
                  <a:pt x="176273" y="0"/>
                  <a:pt x="190500" y="14227"/>
                  <a:pt x="190500" y="31751"/>
                </a:cubicBezTo>
                <a:lnTo>
                  <a:pt x="190500" y="158749"/>
                </a:lnTo>
                <a:cubicBezTo>
                  <a:pt x="190500" y="176273"/>
                  <a:pt x="176273" y="190500"/>
                  <a:pt x="158749" y="190500"/>
                </a:cubicBezTo>
                <a:lnTo>
                  <a:pt x="31751" y="190500"/>
                </a:lnTo>
                <a:cubicBezTo>
                  <a:pt x="14227" y="190500"/>
                  <a:pt x="0" y="176273"/>
                  <a:pt x="0" y="158749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45" name="Shape 43"/>
          <p:cNvSpPr/>
          <p:nvPr/>
        </p:nvSpPr>
        <p:spPr>
          <a:xfrm>
            <a:off x="7881937" y="154463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31751" y="0"/>
                </a:moveTo>
                <a:lnTo>
                  <a:pt x="158749" y="0"/>
                </a:lnTo>
                <a:cubicBezTo>
                  <a:pt x="176273" y="0"/>
                  <a:pt x="190500" y="14227"/>
                  <a:pt x="190500" y="31751"/>
                </a:cubicBezTo>
                <a:lnTo>
                  <a:pt x="190500" y="158749"/>
                </a:lnTo>
                <a:cubicBezTo>
                  <a:pt x="190500" y="176273"/>
                  <a:pt x="176273" y="190500"/>
                  <a:pt x="158749" y="190500"/>
                </a:cubicBezTo>
                <a:lnTo>
                  <a:pt x="31751" y="190500"/>
                </a:lnTo>
                <a:cubicBezTo>
                  <a:pt x="14227" y="190500"/>
                  <a:pt x="0" y="176273"/>
                  <a:pt x="0" y="158749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46" name="Shape 44"/>
          <p:cNvSpPr/>
          <p:nvPr/>
        </p:nvSpPr>
        <p:spPr>
          <a:xfrm>
            <a:off x="8135938" y="154463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31751" y="0"/>
                </a:moveTo>
                <a:lnTo>
                  <a:pt x="158749" y="0"/>
                </a:lnTo>
                <a:cubicBezTo>
                  <a:pt x="176273" y="0"/>
                  <a:pt x="190500" y="14227"/>
                  <a:pt x="190500" y="31751"/>
                </a:cubicBezTo>
                <a:lnTo>
                  <a:pt x="190500" y="158749"/>
                </a:lnTo>
                <a:cubicBezTo>
                  <a:pt x="190500" y="176273"/>
                  <a:pt x="176273" y="190500"/>
                  <a:pt x="158749" y="190500"/>
                </a:cubicBezTo>
                <a:lnTo>
                  <a:pt x="31751" y="190500"/>
                </a:lnTo>
                <a:cubicBezTo>
                  <a:pt x="14227" y="190500"/>
                  <a:pt x="0" y="176273"/>
                  <a:pt x="0" y="158749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4B5563"/>
          </a:solidFill>
          <a:ln/>
        </p:spPr>
      </p:sp>
      <p:sp>
        <p:nvSpPr>
          <p:cNvPr id="47" name="Shape 45"/>
          <p:cNvSpPr/>
          <p:nvPr/>
        </p:nvSpPr>
        <p:spPr>
          <a:xfrm>
            <a:off x="8393906" y="1548606"/>
            <a:ext cx="182563" cy="182563"/>
          </a:xfrm>
          <a:custGeom>
            <a:avLst/>
            <a:gdLst/>
            <a:ahLst/>
            <a:cxnLst/>
            <a:rect l="l" t="t" r="r" b="b"/>
            <a:pathLst>
              <a:path w="182563" h="182563">
                <a:moveTo>
                  <a:pt x="31749" y="0"/>
                </a:moveTo>
                <a:lnTo>
                  <a:pt x="150813" y="0"/>
                </a:lnTo>
                <a:cubicBezTo>
                  <a:pt x="168348" y="0"/>
                  <a:pt x="182563" y="14215"/>
                  <a:pt x="182563" y="31749"/>
                </a:cubicBezTo>
                <a:lnTo>
                  <a:pt x="182563" y="150813"/>
                </a:lnTo>
                <a:cubicBezTo>
                  <a:pt x="182563" y="168348"/>
                  <a:pt x="168348" y="182563"/>
                  <a:pt x="150813" y="182563"/>
                </a:cubicBezTo>
                <a:lnTo>
                  <a:pt x="31749" y="182563"/>
                </a:lnTo>
                <a:cubicBezTo>
                  <a:pt x="14215" y="182563"/>
                  <a:pt x="0" y="168348"/>
                  <a:pt x="0" y="150813"/>
                </a:cubicBezTo>
                <a:lnTo>
                  <a:pt x="0" y="31749"/>
                </a:lnTo>
                <a:cubicBezTo>
                  <a:pt x="0" y="14226"/>
                  <a:pt x="14226" y="0"/>
                  <a:pt x="31749" y="0"/>
                </a:cubicBezTo>
                <a:close/>
              </a:path>
            </a:pathLst>
          </a:custGeom>
          <a:solidFill>
            <a:srgbClr val="1A1A1A"/>
          </a:solidFill>
          <a:ln w="12700">
            <a:solidFill>
              <a:srgbClr val="4B5563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532687" y="1925638"/>
            <a:ext cx="4175125" cy="730250"/>
          </a:xfrm>
          <a:custGeom>
            <a:avLst/>
            <a:gdLst/>
            <a:ahLst/>
            <a:cxnLst/>
            <a:rect l="l" t="t" r="r" b="b"/>
            <a:pathLst>
              <a:path w="4175125" h="730250">
                <a:moveTo>
                  <a:pt x="63503" y="0"/>
                </a:moveTo>
                <a:lnTo>
                  <a:pt x="4111622" y="0"/>
                </a:lnTo>
                <a:cubicBezTo>
                  <a:pt x="4146694" y="0"/>
                  <a:pt x="4175125" y="28431"/>
                  <a:pt x="4175125" y="63503"/>
                </a:cubicBezTo>
                <a:lnTo>
                  <a:pt x="4175125" y="666747"/>
                </a:lnTo>
                <a:cubicBezTo>
                  <a:pt x="4175125" y="701819"/>
                  <a:pt x="4146694" y="730250"/>
                  <a:pt x="4111622" y="730250"/>
                </a:cubicBezTo>
                <a:lnTo>
                  <a:pt x="63503" y="730250"/>
                </a:lnTo>
                <a:cubicBezTo>
                  <a:pt x="28431" y="730250"/>
                  <a:pt x="0" y="701819"/>
                  <a:pt x="0" y="666747"/>
                </a:cubicBezTo>
                <a:lnTo>
                  <a:pt x="0" y="63503"/>
                </a:lnTo>
                <a:cubicBezTo>
                  <a:pt x="0" y="28455"/>
                  <a:pt x="28455" y="0"/>
                  <a:pt x="63503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49" name="Text 47"/>
          <p:cNvSpPr/>
          <p:nvPr/>
        </p:nvSpPr>
        <p:spPr>
          <a:xfrm>
            <a:off x="7627938" y="2020888"/>
            <a:ext cx="4032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F59E0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Typography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7627938" y="2179638"/>
            <a:ext cx="4032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Heading: 24px Bold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627938" y="2306638"/>
            <a:ext cx="4032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Body: 16px Regular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7627938" y="2433638"/>
            <a:ext cx="4032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Caption: 12px Regular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7532687" y="2751138"/>
            <a:ext cx="4175125" cy="730250"/>
          </a:xfrm>
          <a:custGeom>
            <a:avLst/>
            <a:gdLst/>
            <a:ahLst/>
            <a:cxnLst/>
            <a:rect l="l" t="t" r="r" b="b"/>
            <a:pathLst>
              <a:path w="4175125" h="730250">
                <a:moveTo>
                  <a:pt x="63503" y="0"/>
                </a:moveTo>
                <a:lnTo>
                  <a:pt x="4111622" y="0"/>
                </a:lnTo>
                <a:cubicBezTo>
                  <a:pt x="4146694" y="0"/>
                  <a:pt x="4175125" y="28431"/>
                  <a:pt x="4175125" y="63503"/>
                </a:cubicBezTo>
                <a:lnTo>
                  <a:pt x="4175125" y="666747"/>
                </a:lnTo>
                <a:cubicBezTo>
                  <a:pt x="4175125" y="701819"/>
                  <a:pt x="4146694" y="730250"/>
                  <a:pt x="4111622" y="730250"/>
                </a:cubicBezTo>
                <a:lnTo>
                  <a:pt x="63503" y="730250"/>
                </a:lnTo>
                <a:cubicBezTo>
                  <a:pt x="28431" y="730250"/>
                  <a:pt x="0" y="701819"/>
                  <a:pt x="0" y="666747"/>
                </a:cubicBezTo>
                <a:lnTo>
                  <a:pt x="0" y="63503"/>
                </a:lnTo>
                <a:cubicBezTo>
                  <a:pt x="0" y="28455"/>
                  <a:pt x="28455" y="0"/>
                  <a:pt x="63503" y="0"/>
                </a:cubicBezTo>
                <a:close/>
              </a:path>
            </a:pathLst>
          </a:custGeom>
          <a:solidFill>
            <a:srgbClr val="1A1A1A"/>
          </a:solidFill>
          <a:ln/>
        </p:spPr>
      </p:sp>
      <p:sp>
        <p:nvSpPr>
          <p:cNvPr id="54" name="Text 52"/>
          <p:cNvSpPr/>
          <p:nvPr/>
        </p:nvSpPr>
        <p:spPr>
          <a:xfrm>
            <a:off x="7627938" y="2846388"/>
            <a:ext cx="4032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Spacing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7627938" y="3005138"/>
            <a:ext cx="4032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gaps: 24px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7627938" y="3132138"/>
            <a:ext cx="4032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Element padding: 16px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7627938" y="3259138"/>
            <a:ext cx="403225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Small gaps: 8px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7369969" y="3753644"/>
            <a:ext cx="4500563" cy="2166144"/>
          </a:xfrm>
          <a:custGeom>
            <a:avLst/>
            <a:gdLst/>
            <a:ahLst/>
            <a:cxnLst/>
            <a:rect l="l" t="t" r="r" b="b"/>
            <a:pathLst>
              <a:path w="4500563" h="2738438">
                <a:moveTo>
                  <a:pt x="95243" y="0"/>
                </a:moveTo>
                <a:lnTo>
                  <a:pt x="4405320" y="0"/>
                </a:lnTo>
                <a:cubicBezTo>
                  <a:pt x="4457886" y="0"/>
                  <a:pt x="4500563" y="42677"/>
                  <a:pt x="4500563" y="95243"/>
                </a:cubicBezTo>
                <a:lnTo>
                  <a:pt x="4500563" y="2643195"/>
                </a:lnTo>
                <a:cubicBezTo>
                  <a:pt x="4500563" y="2695796"/>
                  <a:pt x="4457921" y="2738438"/>
                  <a:pt x="4405320" y="2738438"/>
                </a:cubicBezTo>
                <a:lnTo>
                  <a:pt x="95243" y="2738438"/>
                </a:lnTo>
                <a:cubicBezTo>
                  <a:pt x="42642" y="2738438"/>
                  <a:pt x="0" y="2695796"/>
                  <a:pt x="0" y="2643195"/>
                </a:cubicBezTo>
                <a:lnTo>
                  <a:pt x="0" y="95243"/>
                </a:lnTo>
                <a:cubicBezTo>
                  <a:pt x="0" y="42677"/>
                  <a:pt x="42677" y="0"/>
                  <a:pt x="95243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7532687" y="3925888"/>
            <a:ext cx="4246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Success Criteria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7548563" y="429101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61" name="Text 59"/>
          <p:cNvSpPr/>
          <p:nvPr/>
        </p:nvSpPr>
        <p:spPr>
          <a:xfrm>
            <a:off x="7754938" y="4275138"/>
            <a:ext cx="1214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All spacing uses 8pt grid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7548563" y="45132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63" name="Text 61"/>
          <p:cNvSpPr/>
          <p:nvPr/>
        </p:nvSpPr>
        <p:spPr>
          <a:xfrm>
            <a:off x="7754938" y="4497388"/>
            <a:ext cx="177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Auto Layout applied to components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7548563" y="473551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65" name="Text 63"/>
          <p:cNvSpPr/>
          <p:nvPr/>
        </p:nvSpPr>
        <p:spPr>
          <a:xfrm>
            <a:off x="7754938" y="4719638"/>
            <a:ext cx="1071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Touch targets ≥ 48dp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7548563" y="49577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67" name="Text 65"/>
          <p:cNvSpPr/>
          <p:nvPr/>
        </p:nvSpPr>
        <p:spPr>
          <a:xfrm>
            <a:off x="7754938" y="4941888"/>
            <a:ext cx="1087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Clear visual hierarchy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7548563" y="518001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69" name="Text 67"/>
          <p:cNvSpPr/>
          <p:nvPr/>
        </p:nvSpPr>
        <p:spPr>
          <a:xfrm>
            <a:off x="7754938" y="5164138"/>
            <a:ext cx="14446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Consistent component styles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7548563" y="54022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71" name="Text 69"/>
          <p:cNvSpPr/>
          <p:nvPr/>
        </p:nvSpPr>
        <p:spPr>
          <a:xfrm>
            <a:off x="7754938" y="5386388"/>
            <a:ext cx="1595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Platform-appropriate navigation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321469" y="6331744"/>
            <a:ext cx="11549063" cy="452438"/>
          </a:xfrm>
          <a:custGeom>
            <a:avLst/>
            <a:gdLst/>
            <a:ahLst/>
            <a:cxnLst/>
            <a:rect l="l" t="t" r="r" b="b"/>
            <a:pathLst>
              <a:path w="11549063" h="452438">
                <a:moveTo>
                  <a:pt x="95252" y="0"/>
                </a:moveTo>
                <a:lnTo>
                  <a:pt x="11453811" y="0"/>
                </a:lnTo>
                <a:cubicBezTo>
                  <a:pt x="11506417" y="0"/>
                  <a:pt x="11549063" y="42646"/>
                  <a:pt x="11549063" y="95252"/>
                </a:cubicBezTo>
                <a:lnTo>
                  <a:pt x="11549063" y="357186"/>
                </a:lnTo>
                <a:cubicBezTo>
                  <a:pt x="11549062" y="409792"/>
                  <a:pt x="11506417" y="452438"/>
                  <a:pt x="11453811" y="452438"/>
                </a:cubicBezTo>
                <a:lnTo>
                  <a:pt x="95252" y="452438"/>
                </a:lnTo>
                <a:cubicBezTo>
                  <a:pt x="42681" y="452438"/>
                  <a:pt x="0" y="409757"/>
                  <a:pt x="0" y="357186"/>
                </a:cubicBezTo>
                <a:lnTo>
                  <a:pt x="0" y="95252"/>
                </a:lnTo>
                <a:cubicBezTo>
                  <a:pt x="0" y="42681"/>
                  <a:pt x="42681" y="0"/>
                  <a:pt x="95252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 w="12700">
            <a:solidFill>
              <a:srgbClr val="F59E0B">
                <a:alpha val="30196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472281" y="6478588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375" y="0"/>
                </a:moveTo>
                <a:cubicBezTo>
                  <a:pt x="123183" y="0"/>
                  <a:pt x="158750" y="35567"/>
                  <a:pt x="158750" y="79375"/>
                </a:cubicBezTo>
                <a:cubicBezTo>
                  <a:pt x="158750" y="123183"/>
                  <a:pt x="123183" y="158750"/>
                  <a:pt x="79375" y="158750"/>
                </a:cubicBezTo>
                <a:cubicBezTo>
                  <a:pt x="35567" y="158750"/>
                  <a:pt x="0" y="123183"/>
                  <a:pt x="0" y="79375"/>
                </a:cubicBezTo>
                <a:cubicBezTo>
                  <a:pt x="0" y="35567"/>
                  <a:pt x="35567" y="0"/>
                  <a:pt x="79375" y="0"/>
                </a:cubicBezTo>
                <a:close/>
                <a:moveTo>
                  <a:pt x="71934" y="37207"/>
                </a:moveTo>
                <a:lnTo>
                  <a:pt x="71934" y="79375"/>
                </a:lnTo>
                <a:cubicBezTo>
                  <a:pt x="71934" y="81855"/>
                  <a:pt x="73174" y="84181"/>
                  <a:pt x="75251" y="85576"/>
                </a:cubicBezTo>
                <a:lnTo>
                  <a:pt x="105017" y="105420"/>
                </a:lnTo>
                <a:cubicBezTo>
                  <a:pt x="108427" y="107714"/>
                  <a:pt x="113047" y="106784"/>
                  <a:pt x="115342" y="103343"/>
                </a:cubicBezTo>
                <a:cubicBezTo>
                  <a:pt x="117636" y="99901"/>
                  <a:pt x="116706" y="95312"/>
                  <a:pt x="113264" y="93018"/>
                </a:cubicBezTo>
                <a:lnTo>
                  <a:pt x="86816" y="75406"/>
                </a:lnTo>
                <a:lnTo>
                  <a:pt x="86816" y="37207"/>
                </a:lnTo>
                <a:cubicBezTo>
                  <a:pt x="86816" y="33083"/>
                  <a:pt x="83499" y="29766"/>
                  <a:pt x="79375" y="29766"/>
                </a:cubicBezTo>
                <a:cubicBezTo>
                  <a:pt x="75251" y="29766"/>
                  <a:pt x="71934" y="33083"/>
                  <a:pt x="71934" y="37207"/>
                </a:cubicBez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74" name="Text 72"/>
          <p:cNvSpPr/>
          <p:nvPr/>
        </p:nvSpPr>
        <p:spPr>
          <a:xfrm>
            <a:off x="777875" y="6462713"/>
            <a:ext cx="7826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Time Allocation:</a:t>
            </a:r>
            <a:r>
              <a:rPr lang="en-US" sz="1000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90 minutes total. Spend ~15 min on each step. Don't worry about perfection—focus on applying the principles you've learned!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appventurez.com/9b74b56811a99fcbc69e11533f3ac4098272e101.png"/>
          <p:cNvPicPr>
            <a:picLocks noChangeAspect="1"/>
          </p:cNvPicPr>
          <p:nvPr/>
        </p:nvPicPr>
        <p:blipFill>
          <a:blip r:embed="rId3">
            <a:alphaModFix amt="20000"/>
          </a:blip>
          <a:srcRect t="12497" b="12497"/>
          <a:stretch/>
        </p:blipFill>
        <p:spPr>
          <a:xfrm>
            <a:off x="0" y="0"/>
            <a:ext cx="12192000" cy="6858585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585"/>
          </a:xfrm>
          <a:custGeom>
            <a:avLst/>
            <a:gdLst/>
            <a:ahLst/>
            <a:cxnLst/>
            <a:rect l="l" t="t" r="r" b="b"/>
            <a:pathLst>
              <a:path w="12192000" h="6858585">
                <a:moveTo>
                  <a:pt x="0" y="0"/>
                </a:moveTo>
                <a:lnTo>
                  <a:pt x="12192000" y="0"/>
                </a:lnTo>
                <a:lnTo>
                  <a:pt x="12192000" y="6858585"/>
                </a:lnTo>
                <a:lnTo>
                  <a:pt x="0" y="685858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A1A">
                  <a:alpha val="95000"/>
                </a:srgbClr>
              </a:gs>
              <a:gs pos="50000">
                <a:srgbClr val="1A1A1A">
                  <a:alpha val="90000"/>
                </a:srgbClr>
              </a:gs>
              <a:gs pos="100000">
                <a:srgbClr val="34D399">
                  <a:alpha val="2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78953" y="92916"/>
            <a:ext cx="2030441" cy="383632"/>
          </a:xfrm>
          <a:custGeom>
            <a:avLst/>
            <a:gdLst/>
            <a:ahLst/>
            <a:cxnLst/>
            <a:rect l="l" t="t" r="r" b="b"/>
            <a:pathLst>
              <a:path w="2030441" h="383632">
                <a:moveTo>
                  <a:pt x="191816" y="0"/>
                </a:moveTo>
                <a:lnTo>
                  <a:pt x="1838625" y="0"/>
                </a:lnTo>
                <a:cubicBezTo>
                  <a:pt x="1944491" y="0"/>
                  <a:pt x="2030441" y="85950"/>
                  <a:pt x="2030441" y="191816"/>
                </a:cubicBezTo>
                <a:lnTo>
                  <a:pt x="2030441" y="191816"/>
                </a:lnTo>
                <a:cubicBezTo>
                  <a:pt x="2030441" y="297682"/>
                  <a:pt x="1944491" y="383632"/>
                  <a:pt x="1838625" y="383632"/>
                </a:cubicBezTo>
                <a:lnTo>
                  <a:pt x="191816" y="383632"/>
                </a:lnTo>
                <a:cubicBezTo>
                  <a:pt x="85879" y="383632"/>
                  <a:pt x="0" y="297753"/>
                  <a:pt x="0" y="191816"/>
                </a:cubicBezTo>
                <a:lnTo>
                  <a:pt x="0" y="191816"/>
                </a:lnTo>
                <a:cubicBezTo>
                  <a:pt x="0" y="85879"/>
                  <a:pt x="85879" y="0"/>
                  <a:pt x="191816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 w="12700">
            <a:solidFill>
              <a:srgbClr val="34D399">
                <a:alpha val="4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74275" y="88237"/>
            <a:ext cx="2095939" cy="374275"/>
          </a:xfrm>
          <a:prstGeom prst="rect">
            <a:avLst/>
          </a:prstGeom>
          <a:noFill/>
          <a:ln/>
        </p:spPr>
        <p:txBody>
          <a:bodyPr wrap="square" lIns="149710" tIns="74855" rIns="149710" bIns="74855" rtlCol="0" anchor="ctr"/>
          <a:lstStyle/>
          <a:p>
            <a:pPr>
              <a:lnSpc>
                <a:spcPct val="130000"/>
              </a:lnSpc>
            </a:pPr>
            <a:r>
              <a:rPr lang="en-US" sz="1179" b="1" kern="0" spc="59" dirty="0">
                <a:solidFill>
                  <a:srgbClr val="34D39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WORKSHOP COMPLETE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74275" y="491236"/>
            <a:ext cx="11724157" cy="561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421" b="1" dirty="0">
                <a:solidFill>
                  <a:srgbClr val="F9FAFB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74275" y="1202358"/>
            <a:ext cx="11537019" cy="26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4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Mobile design is about creating intuitive, accessible experiences within constrained spaces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78953" y="1768448"/>
            <a:ext cx="5623478" cy="1431601"/>
          </a:xfrm>
          <a:custGeom>
            <a:avLst/>
            <a:gdLst/>
            <a:ahLst/>
            <a:cxnLst/>
            <a:rect l="l" t="t" r="r" b="b"/>
            <a:pathLst>
              <a:path w="5623478" h="1431601">
                <a:moveTo>
                  <a:pt x="112280" y="0"/>
                </a:moveTo>
                <a:lnTo>
                  <a:pt x="5511198" y="0"/>
                </a:lnTo>
                <a:cubicBezTo>
                  <a:pt x="5573208" y="0"/>
                  <a:pt x="5623478" y="50270"/>
                  <a:pt x="5623478" y="112280"/>
                </a:cubicBezTo>
                <a:lnTo>
                  <a:pt x="5623478" y="1319320"/>
                </a:lnTo>
                <a:cubicBezTo>
                  <a:pt x="5623478" y="1381331"/>
                  <a:pt x="5573208" y="1431601"/>
                  <a:pt x="5511198" y="1431601"/>
                </a:cubicBezTo>
                <a:lnTo>
                  <a:pt x="112280" y="1431601"/>
                </a:lnTo>
                <a:cubicBezTo>
                  <a:pt x="50270" y="1431601"/>
                  <a:pt x="0" y="1381331"/>
                  <a:pt x="0" y="1319320"/>
                </a:cubicBezTo>
                <a:lnTo>
                  <a:pt x="0" y="112280"/>
                </a:lnTo>
                <a:cubicBezTo>
                  <a:pt x="0" y="50270"/>
                  <a:pt x="50270" y="0"/>
                  <a:pt x="112280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70769" y="1960264"/>
            <a:ext cx="449130" cy="449130"/>
          </a:xfrm>
          <a:custGeom>
            <a:avLst/>
            <a:gdLst/>
            <a:ahLst/>
            <a:cxnLst/>
            <a:rect l="l" t="t" r="r" b="b"/>
            <a:pathLst>
              <a:path w="449130" h="449130">
                <a:moveTo>
                  <a:pt x="112282" y="0"/>
                </a:moveTo>
                <a:lnTo>
                  <a:pt x="336847" y="0"/>
                </a:lnTo>
                <a:cubicBezTo>
                  <a:pt x="398818" y="0"/>
                  <a:pt x="449130" y="50312"/>
                  <a:pt x="449130" y="112282"/>
                </a:cubicBezTo>
                <a:lnTo>
                  <a:pt x="449130" y="336847"/>
                </a:lnTo>
                <a:cubicBezTo>
                  <a:pt x="449130" y="398818"/>
                  <a:pt x="398818" y="449130"/>
                  <a:pt x="336847" y="449130"/>
                </a:cubicBezTo>
                <a:lnTo>
                  <a:pt x="112282" y="449130"/>
                </a:lnTo>
                <a:cubicBezTo>
                  <a:pt x="50312" y="449130"/>
                  <a:pt x="0" y="398818"/>
                  <a:pt x="0" y="336847"/>
                </a:cubicBezTo>
                <a:lnTo>
                  <a:pt x="0" y="112282"/>
                </a:lnTo>
                <a:cubicBezTo>
                  <a:pt x="0" y="50312"/>
                  <a:pt x="50312" y="0"/>
                  <a:pt x="112282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725157" y="2091260"/>
            <a:ext cx="140353" cy="187137"/>
          </a:xfrm>
          <a:custGeom>
            <a:avLst/>
            <a:gdLst/>
            <a:ahLst/>
            <a:cxnLst/>
            <a:rect l="l" t="t" r="r" b="b"/>
            <a:pathLst>
              <a:path w="140353" h="187137">
                <a:moveTo>
                  <a:pt x="5848" y="23392"/>
                </a:moveTo>
                <a:cubicBezTo>
                  <a:pt x="5848" y="10490"/>
                  <a:pt x="16338" y="0"/>
                  <a:pt x="29240" y="0"/>
                </a:cubicBezTo>
                <a:lnTo>
                  <a:pt x="111113" y="0"/>
                </a:lnTo>
                <a:cubicBezTo>
                  <a:pt x="124015" y="0"/>
                  <a:pt x="134505" y="10490"/>
                  <a:pt x="134505" y="23392"/>
                </a:cubicBezTo>
                <a:lnTo>
                  <a:pt x="134505" y="163745"/>
                </a:lnTo>
                <a:cubicBezTo>
                  <a:pt x="134505" y="176647"/>
                  <a:pt x="124015" y="187137"/>
                  <a:pt x="111113" y="187137"/>
                </a:cubicBezTo>
                <a:lnTo>
                  <a:pt x="29240" y="187137"/>
                </a:lnTo>
                <a:cubicBezTo>
                  <a:pt x="16338" y="187137"/>
                  <a:pt x="5848" y="176647"/>
                  <a:pt x="5848" y="163745"/>
                </a:cubicBezTo>
                <a:lnTo>
                  <a:pt x="5848" y="23392"/>
                </a:lnTo>
                <a:close/>
                <a:moveTo>
                  <a:pt x="29240" y="23392"/>
                </a:moveTo>
                <a:lnTo>
                  <a:pt x="29240" y="134505"/>
                </a:lnTo>
                <a:lnTo>
                  <a:pt x="111113" y="134505"/>
                </a:lnTo>
                <a:lnTo>
                  <a:pt x="111113" y="23392"/>
                </a:lnTo>
                <a:lnTo>
                  <a:pt x="29240" y="23392"/>
                </a:lnTo>
                <a:close/>
                <a:moveTo>
                  <a:pt x="70177" y="172517"/>
                </a:moveTo>
                <a:cubicBezTo>
                  <a:pt x="76646" y="172517"/>
                  <a:pt x="81873" y="167291"/>
                  <a:pt x="81873" y="160821"/>
                </a:cubicBezTo>
                <a:cubicBezTo>
                  <a:pt x="81873" y="154352"/>
                  <a:pt x="76646" y="149125"/>
                  <a:pt x="70177" y="149125"/>
                </a:cubicBezTo>
                <a:cubicBezTo>
                  <a:pt x="63707" y="149125"/>
                  <a:pt x="58480" y="154352"/>
                  <a:pt x="58480" y="160821"/>
                </a:cubicBezTo>
                <a:cubicBezTo>
                  <a:pt x="58480" y="167291"/>
                  <a:pt x="63707" y="172517"/>
                  <a:pt x="70177" y="172517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11" name="Text 8"/>
          <p:cNvSpPr/>
          <p:nvPr/>
        </p:nvSpPr>
        <p:spPr>
          <a:xfrm>
            <a:off x="1132181" y="2053833"/>
            <a:ext cx="1852660" cy="26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4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Mobile-First Thinking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70769" y="2521676"/>
            <a:ext cx="5314701" cy="4865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Start with the smallest screen. Prioritize content, embrace constraints, and design for thumbs. Remember: </a:t>
            </a:r>
            <a:r>
              <a:rPr lang="en-US" sz="117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60% of traffic is mobile.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194686" y="1768448"/>
            <a:ext cx="5623478" cy="1431601"/>
          </a:xfrm>
          <a:custGeom>
            <a:avLst/>
            <a:gdLst/>
            <a:ahLst/>
            <a:cxnLst/>
            <a:rect l="l" t="t" r="r" b="b"/>
            <a:pathLst>
              <a:path w="5623478" h="1431601">
                <a:moveTo>
                  <a:pt x="112280" y="0"/>
                </a:moveTo>
                <a:lnTo>
                  <a:pt x="5511198" y="0"/>
                </a:lnTo>
                <a:cubicBezTo>
                  <a:pt x="5573208" y="0"/>
                  <a:pt x="5623478" y="50270"/>
                  <a:pt x="5623478" y="112280"/>
                </a:cubicBezTo>
                <a:lnTo>
                  <a:pt x="5623478" y="1319320"/>
                </a:lnTo>
                <a:cubicBezTo>
                  <a:pt x="5623478" y="1381331"/>
                  <a:pt x="5573208" y="1431601"/>
                  <a:pt x="5511198" y="1431601"/>
                </a:cubicBezTo>
                <a:lnTo>
                  <a:pt x="112280" y="1431601"/>
                </a:lnTo>
                <a:cubicBezTo>
                  <a:pt x="50270" y="1431601"/>
                  <a:pt x="0" y="1381331"/>
                  <a:pt x="0" y="1319320"/>
                </a:cubicBezTo>
                <a:lnTo>
                  <a:pt x="0" y="112280"/>
                </a:lnTo>
                <a:cubicBezTo>
                  <a:pt x="0" y="50270"/>
                  <a:pt x="50270" y="0"/>
                  <a:pt x="112280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386502" y="1960264"/>
            <a:ext cx="449130" cy="449130"/>
          </a:xfrm>
          <a:custGeom>
            <a:avLst/>
            <a:gdLst/>
            <a:ahLst/>
            <a:cxnLst/>
            <a:rect l="l" t="t" r="r" b="b"/>
            <a:pathLst>
              <a:path w="449130" h="449130">
                <a:moveTo>
                  <a:pt x="112282" y="0"/>
                </a:moveTo>
                <a:lnTo>
                  <a:pt x="336847" y="0"/>
                </a:lnTo>
                <a:cubicBezTo>
                  <a:pt x="398818" y="0"/>
                  <a:pt x="449130" y="50312"/>
                  <a:pt x="449130" y="112282"/>
                </a:cubicBezTo>
                <a:lnTo>
                  <a:pt x="449130" y="336847"/>
                </a:lnTo>
                <a:cubicBezTo>
                  <a:pt x="449130" y="398818"/>
                  <a:pt x="398818" y="449130"/>
                  <a:pt x="336847" y="449130"/>
                </a:cubicBezTo>
                <a:lnTo>
                  <a:pt x="112282" y="449130"/>
                </a:lnTo>
                <a:cubicBezTo>
                  <a:pt x="50312" y="449130"/>
                  <a:pt x="0" y="398818"/>
                  <a:pt x="0" y="336847"/>
                </a:cubicBezTo>
                <a:lnTo>
                  <a:pt x="0" y="112282"/>
                </a:lnTo>
                <a:cubicBezTo>
                  <a:pt x="0" y="50312"/>
                  <a:pt x="50312" y="0"/>
                  <a:pt x="112282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6529194" y="2091260"/>
            <a:ext cx="163745" cy="187137"/>
          </a:xfrm>
          <a:custGeom>
            <a:avLst/>
            <a:gdLst/>
            <a:ahLst/>
            <a:cxnLst/>
            <a:rect l="l" t="t" r="r" b="b"/>
            <a:pathLst>
              <a:path w="163745" h="187137">
                <a:moveTo>
                  <a:pt x="140353" y="187137"/>
                </a:moveTo>
                <a:lnTo>
                  <a:pt x="35088" y="187137"/>
                </a:lnTo>
                <a:cubicBezTo>
                  <a:pt x="15717" y="187137"/>
                  <a:pt x="0" y="171421"/>
                  <a:pt x="0" y="152049"/>
                </a:cubicBezTo>
                <a:lnTo>
                  <a:pt x="0" y="35088"/>
                </a:lnTo>
                <a:cubicBezTo>
                  <a:pt x="0" y="15717"/>
                  <a:pt x="15717" y="0"/>
                  <a:pt x="35088" y="0"/>
                </a:cubicBezTo>
                <a:lnTo>
                  <a:pt x="146201" y="0"/>
                </a:lnTo>
                <a:cubicBezTo>
                  <a:pt x="155887" y="0"/>
                  <a:pt x="163745" y="7858"/>
                  <a:pt x="163745" y="17544"/>
                </a:cubicBezTo>
                <a:lnTo>
                  <a:pt x="163745" y="122809"/>
                </a:lnTo>
                <a:cubicBezTo>
                  <a:pt x="163745" y="130448"/>
                  <a:pt x="158847" y="136954"/>
                  <a:pt x="152049" y="139366"/>
                </a:cubicBezTo>
                <a:lnTo>
                  <a:pt x="152049" y="163745"/>
                </a:lnTo>
                <a:cubicBezTo>
                  <a:pt x="158519" y="163745"/>
                  <a:pt x="163745" y="168972"/>
                  <a:pt x="163745" y="175441"/>
                </a:cubicBezTo>
                <a:cubicBezTo>
                  <a:pt x="163745" y="181911"/>
                  <a:pt x="158519" y="187137"/>
                  <a:pt x="152049" y="187137"/>
                </a:cubicBezTo>
                <a:lnTo>
                  <a:pt x="140353" y="187137"/>
                </a:lnTo>
                <a:close/>
                <a:moveTo>
                  <a:pt x="35088" y="140353"/>
                </a:moveTo>
                <a:cubicBezTo>
                  <a:pt x="28619" y="140353"/>
                  <a:pt x="23392" y="145580"/>
                  <a:pt x="23392" y="152049"/>
                </a:cubicBezTo>
                <a:cubicBezTo>
                  <a:pt x="23392" y="158519"/>
                  <a:pt x="28619" y="163745"/>
                  <a:pt x="35088" y="163745"/>
                </a:cubicBezTo>
                <a:lnTo>
                  <a:pt x="128657" y="163745"/>
                </a:lnTo>
                <a:lnTo>
                  <a:pt x="128657" y="140353"/>
                </a:lnTo>
                <a:lnTo>
                  <a:pt x="35088" y="140353"/>
                </a:lnTo>
                <a:close/>
                <a:moveTo>
                  <a:pt x="46784" y="55556"/>
                </a:moveTo>
                <a:cubicBezTo>
                  <a:pt x="46784" y="60418"/>
                  <a:pt x="50695" y="64328"/>
                  <a:pt x="55556" y="64328"/>
                </a:cubicBezTo>
                <a:lnTo>
                  <a:pt x="119885" y="64328"/>
                </a:lnTo>
                <a:cubicBezTo>
                  <a:pt x="124746" y="64328"/>
                  <a:pt x="128657" y="60418"/>
                  <a:pt x="128657" y="55556"/>
                </a:cubicBezTo>
                <a:cubicBezTo>
                  <a:pt x="128657" y="50695"/>
                  <a:pt x="124746" y="46784"/>
                  <a:pt x="119885" y="46784"/>
                </a:cubicBezTo>
                <a:lnTo>
                  <a:pt x="55556" y="46784"/>
                </a:lnTo>
                <a:cubicBezTo>
                  <a:pt x="50695" y="46784"/>
                  <a:pt x="46784" y="50695"/>
                  <a:pt x="46784" y="55556"/>
                </a:cubicBezTo>
                <a:close/>
                <a:moveTo>
                  <a:pt x="55556" y="81873"/>
                </a:moveTo>
                <a:cubicBezTo>
                  <a:pt x="50695" y="81873"/>
                  <a:pt x="46784" y="85783"/>
                  <a:pt x="46784" y="90645"/>
                </a:cubicBezTo>
                <a:cubicBezTo>
                  <a:pt x="46784" y="95506"/>
                  <a:pt x="50695" y="99417"/>
                  <a:pt x="55556" y="99417"/>
                </a:cubicBezTo>
                <a:lnTo>
                  <a:pt x="119885" y="99417"/>
                </a:lnTo>
                <a:cubicBezTo>
                  <a:pt x="124746" y="99417"/>
                  <a:pt x="128657" y="95506"/>
                  <a:pt x="128657" y="90645"/>
                </a:cubicBezTo>
                <a:cubicBezTo>
                  <a:pt x="128657" y="85783"/>
                  <a:pt x="124746" y="81873"/>
                  <a:pt x="119885" y="81873"/>
                </a:cubicBezTo>
                <a:lnTo>
                  <a:pt x="55556" y="81873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16" name="Text 13"/>
          <p:cNvSpPr/>
          <p:nvPr/>
        </p:nvSpPr>
        <p:spPr>
          <a:xfrm>
            <a:off x="6947914" y="2053833"/>
            <a:ext cx="1712307" cy="26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4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Platform Guidelines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386502" y="2521676"/>
            <a:ext cx="5314701" cy="4865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Respect iOS and Android conventions. Users expect native behaviors. Follow HIG and Material Design principles while maintaining your brand identity.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378953" y="3396543"/>
            <a:ext cx="5623478" cy="1431601"/>
          </a:xfrm>
          <a:custGeom>
            <a:avLst/>
            <a:gdLst/>
            <a:ahLst/>
            <a:cxnLst/>
            <a:rect l="l" t="t" r="r" b="b"/>
            <a:pathLst>
              <a:path w="5623478" h="1431601">
                <a:moveTo>
                  <a:pt x="112280" y="0"/>
                </a:moveTo>
                <a:lnTo>
                  <a:pt x="5511198" y="0"/>
                </a:lnTo>
                <a:cubicBezTo>
                  <a:pt x="5573208" y="0"/>
                  <a:pt x="5623478" y="50270"/>
                  <a:pt x="5623478" y="112280"/>
                </a:cubicBezTo>
                <a:lnTo>
                  <a:pt x="5623478" y="1319320"/>
                </a:lnTo>
                <a:cubicBezTo>
                  <a:pt x="5623478" y="1381331"/>
                  <a:pt x="5573208" y="1431601"/>
                  <a:pt x="5511198" y="1431601"/>
                </a:cubicBezTo>
                <a:lnTo>
                  <a:pt x="112280" y="1431601"/>
                </a:lnTo>
                <a:cubicBezTo>
                  <a:pt x="50270" y="1431601"/>
                  <a:pt x="0" y="1381331"/>
                  <a:pt x="0" y="1319320"/>
                </a:cubicBezTo>
                <a:lnTo>
                  <a:pt x="0" y="112280"/>
                </a:lnTo>
                <a:cubicBezTo>
                  <a:pt x="0" y="50270"/>
                  <a:pt x="50270" y="0"/>
                  <a:pt x="112280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0769" y="3588359"/>
            <a:ext cx="449130" cy="449130"/>
          </a:xfrm>
          <a:custGeom>
            <a:avLst/>
            <a:gdLst/>
            <a:ahLst/>
            <a:cxnLst/>
            <a:rect l="l" t="t" r="r" b="b"/>
            <a:pathLst>
              <a:path w="449130" h="449130">
                <a:moveTo>
                  <a:pt x="112282" y="0"/>
                </a:moveTo>
                <a:lnTo>
                  <a:pt x="336847" y="0"/>
                </a:lnTo>
                <a:cubicBezTo>
                  <a:pt x="398818" y="0"/>
                  <a:pt x="449130" y="50312"/>
                  <a:pt x="449130" y="112282"/>
                </a:cubicBezTo>
                <a:lnTo>
                  <a:pt x="449130" y="336847"/>
                </a:lnTo>
                <a:cubicBezTo>
                  <a:pt x="449130" y="398818"/>
                  <a:pt x="398818" y="449130"/>
                  <a:pt x="336847" y="449130"/>
                </a:cubicBezTo>
                <a:lnTo>
                  <a:pt x="112282" y="449130"/>
                </a:lnTo>
                <a:cubicBezTo>
                  <a:pt x="50312" y="449130"/>
                  <a:pt x="0" y="398818"/>
                  <a:pt x="0" y="336847"/>
                </a:cubicBezTo>
                <a:lnTo>
                  <a:pt x="0" y="112282"/>
                </a:lnTo>
                <a:cubicBezTo>
                  <a:pt x="0" y="50312"/>
                  <a:pt x="50312" y="0"/>
                  <a:pt x="112282" y="0"/>
                </a:cubicBezTo>
                <a:close/>
              </a:path>
            </a:pathLst>
          </a:custGeom>
          <a:solidFill>
            <a:srgbClr val="34D399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713461" y="3719355"/>
            <a:ext cx="163745" cy="187137"/>
          </a:xfrm>
          <a:custGeom>
            <a:avLst/>
            <a:gdLst/>
            <a:ahLst/>
            <a:cxnLst/>
            <a:rect l="l" t="t" r="r" b="b"/>
            <a:pathLst>
              <a:path w="163745" h="187137">
                <a:moveTo>
                  <a:pt x="366" y="161443"/>
                </a:moveTo>
                <a:cubicBezTo>
                  <a:pt x="2010" y="169410"/>
                  <a:pt x="9064" y="175441"/>
                  <a:pt x="17544" y="175441"/>
                </a:cubicBezTo>
                <a:lnTo>
                  <a:pt x="146201" y="175441"/>
                </a:lnTo>
                <a:cubicBezTo>
                  <a:pt x="155887" y="175441"/>
                  <a:pt x="163745" y="167583"/>
                  <a:pt x="163745" y="157897"/>
                </a:cubicBezTo>
                <a:lnTo>
                  <a:pt x="163745" y="122809"/>
                </a:lnTo>
                <a:cubicBezTo>
                  <a:pt x="163745" y="113123"/>
                  <a:pt x="155887" y="105265"/>
                  <a:pt x="146201" y="105265"/>
                </a:cubicBezTo>
                <a:lnTo>
                  <a:pt x="128657" y="105265"/>
                </a:lnTo>
                <a:lnTo>
                  <a:pt x="128657" y="131581"/>
                </a:lnTo>
                <a:cubicBezTo>
                  <a:pt x="128657" y="136442"/>
                  <a:pt x="124746" y="140353"/>
                  <a:pt x="119885" y="140353"/>
                </a:cubicBezTo>
                <a:cubicBezTo>
                  <a:pt x="115024" y="140353"/>
                  <a:pt x="111113" y="136442"/>
                  <a:pt x="111113" y="131581"/>
                </a:cubicBezTo>
                <a:lnTo>
                  <a:pt x="111113" y="105265"/>
                </a:lnTo>
                <a:lnTo>
                  <a:pt x="87721" y="105265"/>
                </a:lnTo>
                <a:lnTo>
                  <a:pt x="87721" y="131581"/>
                </a:lnTo>
                <a:cubicBezTo>
                  <a:pt x="87721" y="136442"/>
                  <a:pt x="83810" y="140353"/>
                  <a:pt x="78949" y="140353"/>
                </a:cubicBezTo>
                <a:cubicBezTo>
                  <a:pt x="74087" y="140353"/>
                  <a:pt x="70177" y="136442"/>
                  <a:pt x="70177" y="131581"/>
                </a:cubicBezTo>
                <a:lnTo>
                  <a:pt x="70177" y="105265"/>
                </a:lnTo>
                <a:lnTo>
                  <a:pt x="43860" y="105265"/>
                </a:lnTo>
                <a:cubicBezTo>
                  <a:pt x="38999" y="105265"/>
                  <a:pt x="35088" y="101354"/>
                  <a:pt x="35088" y="96493"/>
                </a:cubicBezTo>
                <a:cubicBezTo>
                  <a:pt x="35088" y="91632"/>
                  <a:pt x="38999" y="87721"/>
                  <a:pt x="43860" y="87721"/>
                </a:cubicBezTo>
                <a:lnTo>
                  <a:pt x="70177" y="87721"/>
                </a:lnTo>
                <a:lnTo>
                  <a:pt x="70177" y="64328"/>
                </a:lnTo>
                <a:lnTo>
                  <a:pt x="43860" y="64328"/>
                </a:lnTo>
                <a:cubicBezTo>
                  <a:pt x="38999" y="64328"/>
                  <a:pt x="35088" y="60418"/>
                  <a:pt x="35088" y="55556"/>
                </a:cubicBezTo>
                <a:cubicBezTo>
                  <a:pt x="35088" y="50695"/>
                  <a:pt x="38999" y="46784"/>
                  <a:pt x="43860" y="46784"/>
                </a:cubicBezTo>
                <a:lnTo>
                  <a:pt x="70177" y="46784"/>
                </a:lnTo>
                <a:lnTo>
                  <a:pt x="70177" y="29240"/>
                </a:lnTo>
                <a:cubicBezTo>
                  <a:pt x="70177" y="19554"/>
                  <a:pt x="62318" y="11696"/>
                  <a:pt x="52632" y="11696"/>
                </a:cubicBezTo>
                <a:lnTo>
                  <a:pt x="17544" y="11696"/>
                </a:lnTo>
                <a:cubicBezTo>
                  <a:pt x="7858" y="11696"/>
                  <a:pt x="0" y="19554"/>
                  <a:pt x="0" y="29240"/>
                </a:cubicBezTo>
                <a:lnTo>
                  <a:pt x="0" y="157897"/>
                </a:lnTo>
                <a:cubicBezTo>
                  <a:pt x="0" y="159103"/>
                  <a:pt x="110" y="160309"/>
                  <a:pt x="366" y="161443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21" name="Text 18"/>
          <p:cNvSpPr/>
          <p:nvPr/>
        </p:nvSpPr>
        <p:spPr>
          <a:xfrm>
            <a:off x="1132181" y="3681928"/>
            <a:ext cx="1113467" cy="26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4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8pt Grid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570769" y="4149771"/>
            <a:ext cx="5314701" cy="4865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multiples of 8 for all spacing. It creates visual harmony, scales perfectly, and simplifies the design-to-development workflow. Consistency is key.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6194686" y="3396543"/>
            <a:ext cx="5623478" cy="1431601"/>
          </a:xfrm>
          <a:custGeom>
            <a:avLst/>
            <a:gdLst/>
            <a:ahLst/>
            <a:cxnLst/>
            <a:rect l="l" t="t" r="r" b="b"/>
            <a:pathLst>
              <a:path w="5623478" h="1431601">
                <a:moveTo>
                  <a:pt x="112280" y="0"/>
                </a:moveTo>
                <a:lnTo>
                  <a:pt x="5511198" y="0"/>
                </a:lnTo>
                <a:cubicBezTo>
                  <a:pt x="5573208" y="0"/>
                  <a:pt x="5623478" y="50270"/>
                  <a:pt x="5623478" y="112280"/>
                </a:cubicBezTo>
                <a:lnTo>
                  <a:pt x="5623478" y="1319320"/>
                </a:lnTo>
                <a:cubicBezTo>
                  <a:pt x="5623478" y="1381331"/>
                  <a:pt x="5573208" y="1431601"/>
                  <a:pt x="5511198" y="1431601"/>
                </a:cubicBezTo>
                <a:lnTo>
                  <a:pt x="112280" y="1431601"/>
                </a:lnTo>
                <a:cubicBezTo>
                  <a:pt x="50270" y="1431601"/>
                  <a:pt x="0" y="1381331"/>
                  <a:pt x="0" y="1319320"/>
                </a:cubicBezTo>
                <a:lnTo>
                  <a:pt x="0" y="112280"/>
                </a:lnTo>
                <a:cubicBezTo>
                  <a:pt x="0" y="50270"/>
                  <a:pt x="50270" y="0"/>
                  <a:pt x="112280" y="0"/>
                </a:cubicBezTo>
                <a:close/>
              </a:path>
            </a:pathLst>
          </a:custGeom>
          <a:solidFill>
            <a:srgbClr val="4B5563">
              <a:alpha val="20000"/>
            </a:srgbClr>
          </a:solidFill>
          <a:ln w="12700">
            <a:solidFill>
              <a:srgbClr val="4B5563">
                <a:alpha val="40000"/>
              </a:srgbClr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86502" y="3588359"/>
            <a:ext cx="449130" cy="449130"/>
          </a:xfrm>
          <a:custGeom>
            <a:avLst/>
            <a:gdLst/>
            <a:ahLst/>
            <a:cxnLst/>
            <a:rect l="l" t="t" r="r" b="b"/>
            <a:pathLst>
              <a:path w="449130" h="449130">
                <a:moveTo>
                  <a:pt x="112282" y="0"/>
                </a:moveTo>
                <a:lnTo>
                  <a:pt x="336847" y="0"/>
                </a:lnTo>
                <a:cubicBezTo>
                  <a:pt x="398818" y="0"/>
                  <a:pt x="449130" y="50312"/>
                  <a:pt x="449130" y="112282"/>
                </a:cubicBezTo>
                <a:lnTo>
                  <a:pt x="449130" y="336847"/>
                </a:lnTo>
                <a:cubicBezTo>
                  <a:pt x="449130" y="398818"/>
                  <a:pt x="398818" y="449130"/>
                  <a:pt x="336847" y="449130"/>
                </a:cubicBezTo>
                <a:lnTo>
                  <a:pt x="112282" y="449130"/>
                </a:lnTo>
                <a:cubicBezTo>
                  <a:pt x="50312" y="449130"/>
                  <a:pt x="0" y="398818"/>
                  <a:pt x="0" y="336847"/>
                </a:cubicBezTo>
                <a:lnTo>
                  <a:pt x="0" y="112282"/>
                </a:lnTo>
                <a:cubicBezTo>
                  <a:pt x="0" y="50312"/>
                  <a:pt x="50312" y="0"/>
                  <a:pt x="112282" y="0"/>
                </a:cubicBezTo>
                <a:close/>
              </a:path>
            </a:pathLst>
          </a:custGeom>
          <a:solidFill>
            <a:srgbClr val="F59E0B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6517498" y="3719355"/>
            <a:ext cx="187137" cy="187137"/>
          </a:xfrm>
          <a:custGeom>
            <a:avLst/>
            <a:gdLst/>
            <a:ahLst/>
            <a:cxnLst/>
            <a:rect l="l" t="t" r="r" b="b"/>
            <a:pathLst>
              <a:path w="187137" h="187137">
                <a:moveTo>
                  <a:pt x="145653" y="4459"/>
                </a:moveTo>
                <a:lnTo>
                  <a:pt x="113415" y="36696"/>
                </a:lnTo>
                <a:lnTo>
                  <a:pt x="150441" y="73722"/>
                </a:lnTo>
                <a:lnTo>
                  <a:pt x="182678" y="41485"/>
                </a:lnTo>
                <a:cubicBezTo>
                  <a:pt x="185529" y="38597"/>
                  <a:pt x="187137" y="34723"/>
                  <a:pt x="187137" y="30702"/>
                </a:cubicBezTo>
                <a:cubicBezTo>
                  <a:pt x="187137" y="26682"/>
                  <a:pt x="185529" y="22807"/>
                  <a:pt x="182678" y="19920"/>
                </a:cubicBezTo>
                <a:lnTo>
                  <a:pt x="167217" y="4459"/>
                </a:lnTo>
                <a:cubicBezTo>
                  <a:pt x="164330" y="1608"/>
                  <a:pt x="160456" y="0"/>
                  <a:pt x="156435" y="0"/>
                </a:cubicBezTo>
                <a:cubicBezTo>
                  <a:pt x="152415" y="0"/>
                  <a:pt x="148540" y="1608"/>
                  <a:pt x="145653" y="4459"/>
                </a:cubicBezTo>
                <a:close/>
                <a:moveTo>
                  <a:pt x="101025" y="49087"/>
                </a:moveTo>
                <a:lnTo>
                  <a:pt x="4459" y="145653"/>
                </a:lnTo>
                <a:cubicBezTo>
                  <a:pt x="1608" y="148540"/>
                  <a:pt x="0" y="152415"/>
                  <a:pt x="0" y="156435"/>
                </a:cubicBezTo>
                <a:cubicBezTo>
                  <a:pt x="0" y="160456"/>
                  <a:pt x="1608" y="164330"/>
                  <a:pt x="4459" y="167217"/>
                </a:cubicBezTo>
                <a:lnTo>
                  <a:pt x="19920" y="182678"/>
                </a:lnTo>
                <a:cubicBezTo>
                  <a:pt x="22807" y="185529"/>
                  <a:pt x="26682" y="187137"/>
                  <a:pt x="30702" y="187137"/>
                </a:cubicBezTo>
                <a:cubicBezTo>
                  <a:pt x="34723" y="187137"/>
                  <a:pt x="38597" y="185529"/>
                  <a:pt x="41485" y="182678"/>
                </a:cubicBezTo>
                <a:lnTo>
                  <a:pt x="138050" y="86112"/>
                </a:lnTo>
                <a:lnTo>
                  <a:pt x="101025" y="49087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26" name="Text 23"/>
          <p:cNvSpPr/>
          <p:nvPr/>
        </p:nvSpPr>
        <p:spPr>
          <a:xfrm>
            <a:off x="6947914" y="3681928"/>
            <a:ext cx="1656166" cy="26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4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Auto Layout Power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386502" y="4149771"/>
            <a:ext cx="5314701" cy="4865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9" dirty="0">
                <a:solidFill>
                  <a:srgbClr val="F9FAFB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Leverage Figma's Auto Layout for responsive, flexible components. Buttons that expand, cards that grow—design smarter, not harder.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378953" y="5136921"/>
            <a:ext cx="11434094" cy="1319318"/>
          </a:xfrm>
          <a:custGeom>
            <a:avLst/>
            <a:gdLst/>
            <a:ahLst/>
            <a:cxnLst/>
            <a:rect l="l" t="t" r="r" b="b"/>
            <a:pathLst>
              <a:path w="11434094" h="1319318">
                <a:moveTo>
                  <a:pt x="112287" y="0"/>
                </a:moveTo>
                <a:lnTo>
                  <a:pt x="11321806" y="0"/>
                </a:lnTo>
                <a:cubicBezTo>
                  <a:pt x="11383821" y="0"/>
                  <a:pt x="11434094" y="50273"/>
                  <a:pt x="11434094" y="112287"/>
                </a:cubicBezTo>
                <a:lnTo>
                  <a:pt x="11434094" y="1207031"/>
                </a:lnTo>
                <a:cubicBezTo>
                  <a:pt x="11434094" y="1269046"/>
                  <a:pt x="11383821" y="1319318"/>
                  <a:pt x="11321806" y="1319318"/>
                </a:cubicBezTo>
                <a:lnTo>
                  <a:pt x="112287" y="1319318"/>
                </a:lnTo>
                <a:cubicBezTo>
                  <a:pt x="50314" y="1319318"/>
                  <a:pt x="0" y="1269004"/>
                  <a:pt x="0" y="1207031"/>
                </a:cubicBezTo>
                <a:lnTo>
                  <a:pt x="0" y="112287"/>
                </a:lnTo>
                <a:cubicBezTo>
                  <a:pt x="0" y="50314"/>
                  <a:pt x="50314" y="0"/>
                  <a:pt x="112287" y="0"/>
                </a:cubicBezTo>
                <a:close/>
              </a:path>
            </a:pathLst>
          </a:custGeom>
          <a:solidFill>
            <a:srgbClr val="34D399">
              <a:alpha val="10196"/>
            </a:srgbClr>
          </a:solidFill>
          <a:ln w="12700">
            <a:solidFill>
              <a:srgbClr val="34D399">
                <a:alpha val="30196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98840" y="5656227"/>
            <a:ext cx="280706" cy="280706"/>
          </a:xfrm>
          <a:custGeom>
            <a:avLst/>
            <a:gdLst/>
            <a:ahLst/>
            <a:cxnLst/>
            <a:rect l="l" t="t" r="r" b="b"/>
            <a:pathLst>
              <a:path w="280706" h="280706">
                <a:moveTo>
                  <a:pt x="70177" y="175441"/>
                </a:moveTo>
                <a:lnTo>
                  <a:pt x="13432" y="175441"/>
                </a:lnTo>
                <a:cubicBezTo>
                  <a:pt x="-219" y="175441"/>
                  <a:pt x="-8608" y="160584"/>
                  <a:pt x="-1590" y="148851"/>
                </a:cubicBezTo>
                <a:lnTo>
                  <a:pt x="27413" y="100495"/>
                </a:lnTo>
                <a:cubicBezTo>
                  <a:pt x="32183" y="92545"/>
                  <a:pt x="40735" y="87721"/>
                  <a:pt x="50001" y="87721"/>
                </a:cubicBezTo>
                <a:lnTo>
                  <a:pt x="102085" y="87721"/>
                </a:lnTo>
                <a:cubicBezTo>
                  <a:pt x="143807" y="17051"/>
                  <a:pt x="206034" y="13487"/>
                  <a:pt x="247646" y="19573"/>
                </a:cubicBezTo>
                <a:cubicBezTo>
                  <a:pt x="254664" y="20614"/>
                  <a:pt x="260147" y="26097"/>
                  <a:pt x="261133" y="33060"/>
                </a:cubicBezTo>
                <a:cubicBezTo>
                  <a:pt x="267219" y="74672"/>
                  <a:pt x="263655" y="136899"/>
                  <a:pt x="192985" y="178621"/>
                </a:cubicBezTo>
                <a:lnTo>
                  <a:pt x="192985" y="230705"/>
                </a:lnTo>
                <a:cubicBezTo>
                  <a:pt x="192985" y="239971"/>
                  <a:pt x="188161" y="248524"/>
                  <a:pt x="180211" y="253293"/>
                </a:cubicBezTo>
                <a:lnTo>
                  <a:pt x="131855" y="282296"/>
                </a:lnTo>
                <a:cubicBezTo>
                  <a:pt x="120177" y="289314"/>
                  <a:pt x="105265" y="280871"/>
                  <a:pt x="105265" y="267274"/>
                </a:cubicBezTo>
                <a:lnTo>
                  <a:pt x="105265" y="210530"/>
                </a:lnTo>
                <a:cubicBezTo>
                  <a:pt x="105265" y="191176"/>
                  <a:pt x="89530" y="175441"/>
                  <a:pt x="70177" y="175441"/>
                </a:cubicBezTo>
                <a:lnTo>
                  <a:pt x="70122" y="175441"/>
                </a:lnTo>
                <a:close/>
                <a:moveTo>
                  <a:pt x="219302" y="87721"/>
                </a:moveTo>
                <a:cubicBezTo>
                  <a:pt x="219302" y="73196"/>
                  <a:pt x="207510" y="61404"/>
                  <a:pt x="192985" y="61404"/>
                </a:cubicBezTo>
                <a:cubicBezTo>
                  <a:pt x="178461" y="61404"/>
                  <a:pt x="166669" y="73196"/>
                  <a:pt x="166669" y="87721"/>
                </a:cubicBezTo>
                <a:cubicBezTo>
                  <a:pt x="166669" y="102245"/>
                  <a:pt x="178461" y="114037"/>
                  <a:pt x="192985" y="114037"/>
                </a:cubicBezTo>
                <a:cubicBezTo>
                  <a:pt x="207510" y="114037"/>
                  <a:pt x="219302" y="102245"/>
                  <a:pt x="219302" y="87721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30" name="Text 27"/>
          <p:cNvSpPr/>
          <p:nvPr/>
        </p:nvSpPr>
        <p:spPr>
          <a:xfrm>
            <a:off x="1022677" y="5366164"/>
            <a:ext cx="10676187" cy="299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68" b="1" dirty="0">
                <a:solidFill>
                  <a:srgbClr val="F9FAF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1022677" y="5740439"/>
            <a:ext cx="10638760" cy="4865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9" dirty="0">
                <a:solidFill>
                  <a:srgbClr val="F9FAFB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Continue practicing by redesigning your favorite apps. Explore Figma's community resources, join design challenges, and build your own component library. </a:t>
            </a:r>
            <a:r>
              <a:rPr lang="en-US" sz="1179" b="1" dirty="0">
                <a:solidFill>
                  <a:srgbClr val="F9FAF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Remember: great design comes from iteration and feedback.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3399760" y="6538525"/>
            <a:ext cx="168424" cy="224565"/>
          </a:xfrm>
          <a:custGeom>
            <a:avLst/>
            <a:gdLst/>
            <a:ahLst/>
            <a:cxnLst/>
            <a:rect l="l" t="t" r="r" b="b"/>
            <a:pathLst>
              <a:path w="168424" h="224565">
                <a:moveTo>
                  <a:pt x="6140" y="42018"/>
                </a:moveTo>
                <a:cubicBezTo>
                  <a:pt x="6140" y="18816"/>
                  <a:pt x="24957" y="0"/>
                  <a:pt x="48159" y="0"/>
                </a:cubicBezTo>
                <a:lnTo>
                  <a:pt x="120265" y="0"/>
                </a:lnTo>
                <a:cubicBezTo>
                  <a:pt x="143467" y="0"/>
                  <a:pt x="162283" y="18816"/>
                  <a:pt x="162283" y="42018"/>
                </a:cubicBezTo>
                <a:cubicBezTo>
                  <a:pt x="162283" y="56711"/>
                  <a:pt x="154739" y="69650"/>
                  <a:pt x="143336" y="77150"/>
                </a:cubicBezTo>
                <a:cubicBezTo>
                  <a:pt x="154739" y="84650"/>
                  <a:pt x="162283" y="97589"/>
                  <a:pt x="162283" y="112282"/>
                </a:cubicBezTo>
                <a:cubicBezTo>
                  <a:pt x="162283" y="135485"/>
                  <a:pt x="143467" y="154301"/>
                  <a:pt x="120265" y="154301"/>
                </a:cubicBezTo>
                <a:lnTo>
                  <a:pt x="119344" y="154301"/>
                </a:lnTo>
                <a:cubicBezTo>
                  <a:pt x="108467" y="154301"/>
                  <a:pt x="98554" y="150178"/>
                  <a:pt x="91098" y="143379"/>
                </a:cubicBezTo>
                <a:lnTo>
                  <a:pt x="91098" y="182108"/>
                </a:lnTo>
                <a:cubicBezTo>
                  <a:pt x="91098" y="205617"/>
                  <a:pt x="71799" y="224565"/>
                  <a:pt x="48378" y="224565"/>
                </a:cubicBezTo>
                <a:cubicBezTo>
                  <a:pt x="25220" y="224565"/>
                  <a:pt x="6140" y="205793"/>
                  <a:pt x="6140" y="182547"/>
                </a:cubicBezTo>
                <a:cubicBezTo>
                  <a:pt x="6140" y="167853"/>
                  <a:pt x="13684" y="154915"/>
                  <a:pt x="25088" y="147415"/>
                </a:cubicBezTo>
                <a:cubicBezTo>
                  <a:pt x="13684" y="139914"/>
                  <a:pt x="6140" y="126976"/>
                  <a:pt x="6140" y="112282"/>
                </a:cubicBezTo>
                <a:cubicBezTo>
                  <a:pt x="6140" y="97589"/>
                  <a:pt x="13684" y="84650"/>
                  <a:pt x="25088" y="77150"/>
                </a:cubicBezTo>
                <a:cubicBezTo>
                  <a:pt x="13684" y="69650"/>
                  <a:pt x="6140" y="56711"/>
                  <a:pt x="6140" y="42018"/>
                </a:cubicBezTo>
                <a:close/>
                <a:moveTo>
                  <a:pt x="77326" y="84036"/>
                </a:moveTo>
                <a:lnTo>
                  <a:pt x="48159" y="84036"/>
                </a:lnTo>
                <a:cubicBezTo>
                  <a:pt x="32544" y="84036"/>
                  <a:pt x="19913" y="96668"/>
                  <a:pt x="19913" y="112282"/>
                </a:cubicBezTo>
                <a:cubicBezTo>
                  <a:pt x="19913" y="127809"/>
                  <a:pt x="32457" y="140441"/>
                  <a:pt x="47983" y="140528"/>
                </a:cubicBezTo>
                <a:lnTo>
                  <a:pt x="77326" y="140528"/>
                </a:lnTo>
                <a:lnTo>
                  <a:pt x="77326" y="84036"/>
                </a:lnTo>
                <a:close/>
                <a:moveTo>
                  <a:pt x="91098" y="112282"/>
                </a:moveTo>
                <a:cubicBezTo>
                  <a:pt x="91098" y="127897"/>
                  <a:pt x="103730" y="140528"/>
                  <a:pt x="119344" y="140528"/>
                </a:cubicBezTo>
                <a:lnTo>
                  <a:pt x="120265" y="140528"/>
                </a:lnTo>
                <a:cubicBezTo>
                  <a:pt x="135879" y="140528"/>
                  <a:pt x="148511" y="127897"/>
                  <a:pt x="148511" y="112282"/>
                </a:cubicBezTo>
                <a:cubicBezTo>
                  <a:pt x="148511" y="96668"/>
                  <a:pt x="135879" y="84036"/>
                  <a:pt x="120265" y="84036"/>
                </a:cubicBezTo>
                <a:lnTo>
                  <a:pt x="119344" y="84036"/>
                </a:lnTo>
                <a:cubicBezTo>
                  <a:pt x="103730" y="84036"/>
                  <a:pt x="91098" y="96668"/>
                  <a:pt x="91098" y="112282"/>
                </a:cubicBezTo>
                <a:close/>
                <a:moveTo>
                  <a:pt x="48159" y="154301"/>
                </a:moveTo>
                <a:lnTo>
                  <a:pt x="47983" y="154301"/>
                </a:lnTo>
                <a:cubicBezTo>
                  <a:pt x="32457" y="154388"/>
                  <a:pt x="19913" y="167020"/>
                  <a:pt x="19913" y="182547"/>
                </a:cubicBezTo>
                <a:cubicBezTo>
                  <a:pt x="19913" y="198073"/>
                  <a:pt x="32720" y="210793"/>
                  <a:pt x="48378" y="210793"/>
                </a:cubicBezTo>
                <a:cubicBezTo>
                  <a:pt x="64299" y="210793"/>
                  <a:pt x="77326" y="197898"/>
                  <a:pt x="77326" y="182064"/>
                </a:cubicBezTo>
                <a:lnTo>
                  <a:pt x="77326" y="154257"/>
                </a:lnTo>
                <a:lnTo>
                  <a:pt x="48159" y="154257"/>
                </a:lnTo>
                <a:close/>
                <a:moveTo>
                  <a:pt x="48159" y="13772"/>
                </a:moveTo>
                <a:cubicBezTo>
                  <a:pt x="32544" y="13772"/>
                  <a:pt x="19913" y="26404"/>
                  <a:pt x="19913" y="42018"/>
                </a:cubicBezTo>
                <a:cubicBezTo>
                  <a:pt x="19913" y="57632"/>
                  <a:pt x="32544" y="70264"/>
                  <a:pt x="48159" y="70264"/>
                </a:cubicBezTo>
                <a:lnTo>
                  <a:pt x="77326" y="70264"/>
                </a:lnTo>
                <a:lnTo>
                  <a:pt x="77326" y="13772"/>
                </a:lnTo>
                <a:lnTo>
                  <a:pt x="48159" y="13772"/>
                </a:lnTo>
                <a:close/>
                <a:moveTo>
                  <a:pt x="91098" y="70264"/>
                </a:moveTo>
                <a:lnTo>
                  <a:pt x="120265" y="70264"/>
                </a:lnTo>
                <a:cubicBezTo>
                  <a:pt x="135879" y="70264"/>
                  <a:pt x="148511" y="57632"/>
                  <a:pt x="148511" y="42018"/>
                </a:cubicBezTo>
                <a:cubicBezTo>
                  <a:pt x="148511" y="26404"/>
                  <a:pt x="135879" y="13772"/>
                  <a:pt x="120265" y="13772"/>
                </a:cubicBezTo>
                <a:lnTo>
                  <a:pt x="91098" y="13772"/>
                </a:lnTo>
                <a:lnTo>
                  <a:pt x="91098" y="70264"/>
                </a:lnTo>
                <a:close/>
              </a:path>
            </a:pathLst>
          </a:custGeom>
          <a:solidFill>
            <a:srgbClr val="F59E0B"/>
          </a:solidFill>
          <a:ln/>
        </p:spPr>
      </p:sp>
      <p:sp>
        <p:nvSpPr>
          <p:cNvPr id="33" name="Text 30"/>
          <p:cNvSpPr/>
          <p:nvPr/>
        </p:nvSpPr>
        <p:spPr>
          <a:xfrm>
            <a:off x="3736607" y="6557238"/>
            <a:ext cx="1366103" cy="187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1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figma.com/community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5374205" y="6538525"/>
            <a:ext cx="196494" cy="224565"/>
          </a:xfrm>
          <a:custGeom>
            <a:avLst/>
            <a:gdLst/>
            <a:ahLst/>
            <a:cxnLst/>
            <a:rect l="l" t="t" r="r" b="b"/>
            <a:pathLst>
              <a:path w="196494" h="224565">
                <a:moveTo>
                  <a:pt x="168424" y="224565"/>
                </a:moveTo>
                <a:lnTo>
                  <a:pt x="42106" y="224565"/>
                </a:lnTo>
                <a:cubicBezTo>
                  <a:pt x="18860" y="224565"/>
                  <a:pt x="0" y="205705"/>
                  <a:pt x="0" y="182459"/>
                </a:cubicBezTo>
                <a:lnTo>
                  <a:pt x="0" y="42106"/>
                </a:lnTo>
                <a:cubicBezTo>
                  <a:pt x="0" y="18860"/>
                  <a:pt x="18860" y="0"/>
                  <a:pt x="42106" y="0"/>
                </a:cubicBezTo>
                <a:lnTo>
                  <a:pt x="175441" y="0"/>
                </a:lnTo>
                <a:cubicBezTo>
                  <a:pt x="187064" y="0"/>
                  <a:pt x="196494" y="9430"/>
                  <a:pt x="196494" y="21053"/>
                </a:cubicBezTo>
                <a:lnTo>
                  <a:pt x="196494" y="147371"/>
                </a:lnTo>
                <a:cubicBezTo>
                  <a:pt x="196494" y="156537"/>
                  <a:pt x="190617" y="164345"/>
                  <a:pt x="182459" y="167239"/>
                </a:cubicBezTo>
                <a:lnTo>
                  <a:pt x="182459" y="196494"/>
                </a:lnTo>
                <a:cubicBezTo>
                  <a:pt x="190222" y="196494"/>
                  <a:pt x="196494" y="202766"/>
                  <a:pt x="196494" y="210530"/>
                </a:cubicBezTo>
                <a:cubicBezTo>
                  <a:pt x="196494" y="218293"/>
                  <a:pt x="190222" y="224565"/>
                  <a:pt x="182459" y="224565"/>
                </a:cubicBezTo>
                <a:lnTo>
                  <a:pt x="168424" y="224565"/>
                </a:lnTo>
                <a:close/>
                <a:moveTo>
                  <a:pt x="42106" y="168424"/>
                </a:moveTo>
                <a:cubicBezTo>
                  <a:pt x="34343" y="168424"/>
                  <a:pt x="28071" y="174696"/>
                  <a:pt x="28071" y="182459"/>
                </a:cubicBezTo>
                <a:cubicBezTo>
                  <a:pt x="28071" y="190222"/>
                  <a:pt x="34343" y="196494"/>
                  <a:pt x="42106" y="196494"/>
                </a:cubicBezTo>
                <a:lnTo>
                  <a:pt x="154388" y="196494"/>
                </a:lnTo>
                <a:lnTo>
                  <a:pt x="154388" y="168424"/>
                </a:lnTo>
                <a:lnTo>
                  <a:pt x="42106" y="168424"/>
                </a:lnTo>
                <a:close/>
                <a:moveTo>
                  <a:pt x="56141" y="66668"/>
                </a:moveTo>
                <a:cubicBezTo>
                  <a:pt x="56141" y="72501"/>
                  <a:pt x="60834" y="77194"/>
                  <a:pt x="66668" y="77194"/>
                </a:cubicBezTo>
                <a:lnTo>
                  <a:pt x="143862" y="77194"/>
                </a:lnTo>
                <a:cubicBezTo>
                  <a:pt x="149695" y="77194"/>
                  <a:pt x="154388" y="72501"/>
                  <a:pt x="154388" y="66668"/>
                </a:cubicBezTo>
                <a:cubicBezTo>
                  <a:pt x="154388" y="60834"/>
                  <a:pt x="149695" y="56141"/>
                  <a:pt x="143862" y="56141"/>
                </a:cubicBezTo>
                <a:lnTo>
                  <a:pt x="66668" y="56141"/>
                </a:lnTo>
                <a:cubicBezTo>
                  <a:pt x="60834" y="56141"/>
                  <a:pt x="56141" y="60834"/>
                  <a:pt x="56141" y="66668"/>
                </a:cubicBezTo>
                <a:close/>
                <a:moveTo>
                  <a:pt x="66668" y="98247"/>
                </a:moveTo>
                <a:cubicBezTo>
                  <a:pt x="60834" y="98247"/>
                  <a:pt x="56141" y="102940"/>
                  <a:pt x="56141" y="108774"/>
                </a:cubicBezTo>
                <a:cubicBezTo>
                  <a:pt x="56141" y="114607"/>
                  <a:pt x="60834" y="119300"/>
                  <a:pt x="66668" y="119300"/>
                </a:cubicBezTo>
                <a:lnTo>
                  <a:pt x="143862" y="119300"/>
                </a:lnTo>
                <a:cubicBezTo>
                  <a:pt x="149695" y="119300"/>
                  <a:pt x="154388" y="114607"/>
                  <a:pt x="154388" y="108774"/>
                </a:cubicBezTo>
                <a:cubicBezTo>
                  <a:pt x="154388" y="102940"/>
                  <a:pt x="149695" y="98247"/>
                  <a:pt x="143862" y="98247"/>
                </a:cubicBezTo>
                <a:lnTo>
                  <a:pt x="66668" y="98247"/>
                </a:ln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35" name="Text 32"/>
          <p:cNvSpPr/>
          <p:nvPr/>
        </p:nvSpPr>
        <p:spPr>
          <a:xfrm>
            <a:off x="5725088" y="6557238"/>
            <a:ext cx="1693593" cy="187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1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developer.apple.com/design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7663860" y="6538525"/>
            <a:ext cx="252635" cy="224565"/>
          </a:xfrm>
          <a:custGeom>
            <a:avLst/>
            <a:gdLst/>
            <a:ahLst/>
            <a:cxnLst/>
            <a:rect l="l" t="t" r="r" b="b"/>
            <a:pathLst>
              <a:path w="252635" h="224565">
                <a:moveTo>
                  <a:pt x="184433" y="111361"/>
                </a:moveTo>
                <a:cubicBezTo>
                  <a:pt x="188193" y="111361"/>
                  <a:pt x="191668" y="113368"/>
                  <a:pt x="193549" y="116625"/>
                </a:cubicBezTo>
                <a:cubicBezTo>
                  <a:pt x="195429" y="119882"/>
                  <a:pt x="195429" y="123894"/>
                  <a:pt x="193549" y="127151"/>
                </a:cubicBezTo>
                <a:cubicBezTo>
                  <a:pt x="191668" y="130408"/>
                  <a:pt x="188193" y="132414"/>
                  <a:pt x="184433" y="132414"/>
                </a:cubicBezTo>
                <a:cubicBezTo>
                  <a:pt x="178623" y="132414"/>
                  <a:pt x="173906" y="127698"/>
                  <a:pt x="173906" y="121888"/>
                </a:cubicBezTo>
                <a:cubicBezTo>
                  <a:pt x="173906" y="116078"/>
                  <a:pt x="178623" y="111361"/>
                  <a:pt x="184433" y="111361"/>
                </a:cubicBezTo>
                <a:close/>
                <a:moveTo>
                  <a:pt x="68159" y="111361"/>
                </a:moveTo>
                <a:cubicBezTo>
                  <a:pt x="71920" y="111361"/>
                  <a:pt x="75395" y="113368"/>
                  <a:pt x="77275" y="116625"/>
                </a:cubicBezTo>
                <a:cubicBezTo>
                  <a:pt x="79156" y="119882"/>
                  <a:pt x="79156" y="123894"/>
                  <a:pt x="77275" y="127151"/>
                </a:cubicBezTo>
                <a:cubicBezTo>
                  <a:pt x="75395" y="130408"/>
                  <a:pt x="71920" y="132414"/>
                  <a:pt x="68159" y="132414"/>
                </a:cubicBezTo>
                <a:cubicBezTo>
                  <a:pt x="62349" y="132414"/>
                  <a:pt x="57632" y="127698"/>
                  <a:pt x="57632" y="121888"/>
                </a:cubicBezTo>
                <a:cubicBezTo>
                  <a:pt x="57632" y="116078"/>
                  <a:pt x="62349" y="111361"/>
                  <a:pt x="68159" y="111361"/>
                </a:cubicBezTo>
                <a:close/>
                <a:moveTo>
                  <a:pt x="188205" y="69036"/>
                </a:moveTo>
                <a:lnTo>
                  <a:pt x="209214" y="32632"/>
                </a:lnTo>
                <a:cubicBezTo>
                  <a:pt x="209565" y="32150"/>
                  <a:pt x="209784" y="31579"/>
                  <a:pt x="209872" y="30965"/>
                </a:cubicBezTo>
                <a:cubicBezTo>
                  <a:pt x="209959" y="30351"/>
                  <a:pt x="209959" y="29781"/>
                  <a:pt x="209828" y="29167"/>
                </a:cubicBezTo>
                <a:cubicBezTo>
                  <a:pt x="209696" y="28553"/>
                  <a:pt x="209433" y="28027"/>
                  <a:pt x="209082" y="27544"/>
                </a:cubicBezTo>
                <a:cubicBezTo>
                  <a:pt x="208731" y="27062"/>
                  <a:pt x="208293" y="26667"/>
                  <a:pt x="207766" y="26360"/>
                </a:cubicBezTo>
                <a:cubicBezTo>
                  <a:pt x="207240" y="26053"/>
                  <a:pt x="206670" y="25878"/>
                  <a:pt x="206056" y="25790"/>
                </a:cubicBezTo>
                <a:cubicBezTo>
                  <a:pt x="205442" y="25702"/>
                  <a:pt x="204872" y="25790"/>
                  <a:pt x="204301" y="25965"/>
                </a:cubicBezTo>
                <a:cubicBezTo>
                  <a:pt x="203731" y="26141"/>
                  <a:pt x="203205" y="26448"/>
                  <a:pt x="202722" y="26799"/>
                </a:cubicBezTo>
                <a:cubicBezTo>
                  <a:pt x="202240" y="27150"/>
                  <a:pt x="201889" y="27676"/>
                  <a:pt x="201626" y="28202"/>
                </a:cubicBezTo>
                <a:lnTo>
                  <a:pt x="180354" y="65089"/>
                </a:lnTo>
                <a:cubicBezTo>
                  <a:pt x="163336" y="57457"/>
                  <a:pt x="144915" y="53510"/>
                  <a:pt x="126274" y="53510"/>
                </a:cubicBezTo>
                <a:cubicBezTo>
                  <a:pt x="107633" y="53510"/>
                  <a:pt x="89212" y="57457"/>
                  <a:pt x="72194" y="65089"/>
                </a:cubicBezTo>
                <a:lnTo>
                  <a:pt x="50966" y="28246"/>
                </a:lnTo>
                <a:cubicBezTo>
                  <a:pt x="50703" y="27720"/>
                  <a:pt x="50308" y="27237"/>
                  <a:pt x="49869" y="26843"/>
                </a:cubicBezTo>
                <a:cubicBezTo>
                  <a:pt x="49431" y="26448"/>
                  <a:pt x="48860" y="26185"/>
                  <a:pt x="48290" y="26009"/>
                </a:cubicBezTo>
                <a:cubicBezTo>
                  <a:pt x="47720" y="25834"/>
                  <a:pt x="47106" y="25790"/>
                  <a:pt x="46536" y="25834"/>
                </a:cubicBezTo>
                <a:cubicBezTo>
                  <a:pt x="45966" y="25878"/>
                  <a:pt x="45352" y="26097"/>
                  <a:pt x="44825" y="26404"/>
                </a:cubicBezTo>
                <a:cubicBezTo>
                  <a:pt x="44299" y="26711"/>
                  <a:pt x="43860" y="27106"/>
                  <a:pt x="43509" y="27588"/>
                </a:cubicBezTo>
                <a:cubicBezTo>
                  <a:pt x="43159" y="28071"/>
                  <a:pt x="42895" y="28641"/>
                  <a:pt x="42764" y="29211"/>
                </a:cubicBezTo>
                <a:cubicBezTo>
                  <a:pt x="42632" y="29781"/>
                  <a:pt x="42632" y="30395"/>
                  <a:pt x="42720" y="31009"/>
                </a:cubicBezTo>
                <a:cubicBezTo>
                  <a:pt x="42808" y="31623"/>
                  <a:pt x="43071" y="32150"/>
                  <a:pt x="43378" y="32676"/>
                </a:cubicBezTo>
                <a:lnTo>
                  <a:pt x="64387" y="69080"/>
                </a:lnTo>
                <a:cubicBezTo>
                  <a:pt x="28290" y="88686"/>
                  <a:pt x="3597" y="125221"/>
                  <a:pt x="0" y="168424"/>
                </a:cubicBezTo>
                <a:lnTo>
                  <a:pt x="252635" y="168424"/>
                </a:lnTo>
                <a:cubicBezTo>
                  <a:pt x="249039" y="125221"/>
                  <a:pt x="224346" y="88686"/>
                  <a:pt x="188205" y="69036"/>
                </a:cubicBezTo>
                <a:close/>
              </a:path>
            </a:pathLst>
          </a:custGeom>
          <a:solidFill>
            <a:srgbClr val="34D399"/>
          </a:solidFill>
          <a:ln/>
        </p:spPr>
      </p:sp>
      <p:sp>
        <p:nvSpPr>
          <p:cNvPr id="37" name="Text 34"/>
          <p:cNvSpPr/>
          <p:nvPr/>
        </p:nvSpPr>
        <p:spPr>
          <a:xfrm>
            <a:off x="8042814" y="6557238"/>
            <a:ext cx="870189" cy="187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1" dirty="0">
                <a:solidFill>
                  <a:srgbClr val="F9FAF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m3.material.io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2252</Words>
  <Application>Microsoft Office PowerPoint</Application>
  <PresentationFormat>Widescreen</PresentationFormat>
  <Paragraphs>396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Hedvig Letters Sans</vt:lpstr>
      <vt:lpstr>Liter</vt:lpstr>
      <vt:lpstr>MiSans</vt:lpstr>
      <vt:lpstr>Quattrocento Sans</vt:lpstr>
      <vt:lpstr>Custom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Design with Figma - Workshop</dc:title>
  <dc:subject>Mobile Design with Figma - Workshop</dc:subject>
  <dc:creator>Kimi</dc:creator>
  <cp:lastModifiedBy>Corn flakesxz</cp:lastModifiedBy>
  <cp:revision>3</cp:revision>
  <dcterms:created xsi:type="dcterms:W3CDTF">2026-03-10T14:22:30Z</dcterms:created>
  <dcterms:modified xsi:type="dcterms:W3CDTF">2026-03-10T15:52:49Z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{"Label":"Mobile Design with Figma - Workshop","ContentProducer":"001191110108MACG2KBH8F10000","ProduceID":"19cd8173-cba2-866a-8000-0000d7f320f7","ReservedCode1":"","ContentPropagator":"001191110108MACG2KBH8F20000","PropagateID":"19cd8173-cba2-866a-8000-0000d7f320f7","ReservedCode2":""}</vt:lpwstr>
  </property>
</Properties>
</file>